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5" userDrawn="1">
          <p15:clr>
            <a:srgbClr val="A4A3A4"/>
          </p15:clr>
        </p15:guide>
        <p15:guide id="2" pos="453" userDrawn="1">
          <p15:clr>
            <a:srgbClr val="A4A3A4"/>
          </p15:clr>
        </p15:guide>
        <p15:guide id="3" orient="horz" pos="6271" userDrawn="1">
          <p15:clr>
            <a:srgbClr val="A4A3A4"/>
          </p15:clr>
        </p15:guide>
        <p15:guide id="4" orient="horz" pos="465" userDrawn="1">
          <p15:clr>
            <a:srgbClr val="A4A3A4"/>
          </p15:clr>
        </p15:guide>
        <p15:guide id="5" pos="4309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3DBCCAB-A55E-6066-545B-816FCDEEFBC9}" name="Thea Healy" initials="TH" userId="S::Thea.Healy@rcot.co.uk::a019e206-9d22-4ab7-82f3-e35c6c9e18a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6B1DC4-A847-7F91-B06F-B5FE48279986}" v="2" dt="2024-08-29T15:15:00.6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11"/>
    <p:restoredTop sz="94660"/>
  </p:normalViewPr>
  <p:slideViewPr>
    <p:cSldViewPr snapToGrid="0" snapToObjects="1" showGuides="1">
      <p:cViewPr>
        <p:scale>
          <a:sx n="66" d="100"/>
          <a:sy n="66" d="100"/>
        </p:scale>
        <p:origin x="1188" y="-1160"/>
      </p:cViewPr>
      <p:guideLst>
        <p:guide orient="horz" pos="3345"/>
        <p:guide pos="453"/>
        <p:guide orient="horz" pos="6271"/>
        <p:guide orient="horz" pos="465"/>
        <p:guide pos="4309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man Bhamra" userId="S::raman.bhamra@rcot.co.uk::5d79000b-8846-4773-9098-e621f44a5b72" providerId="AD" clId="Web-{BD96681F-2F68-ACC8-5F42-6EACA8DA5C5E}"/>
    <pc:docChg chg="modSld">
      <pc:chgData name="Raman Bhamra" userId="S::raman.bhamra@rcot.co.uk::5d79000b-8846-4773-9098-e621f44a5b72" providerId="AD" clId="Web-{BD96681F-2F68-ACC8-5F42-6EACA8DA5C5E}" dt="2024-08-21T14:54:29.270" v="45" actId="20577"/>
      <pc:docMkLst>
        <pc:docMk/>
      </pc:docMkLst>
      <pc:sldChg chg="modSp">
        <pc:chgData name="Raman Bhamra" userId="S::raman.bhamra@rcot.co.uk::5d79000b-8846-4773-9098-e621f44a5b72" providerId="AD" clId="Web-{BD96681F-2F68-ACC8-5F42-6EACA8DA5C5E}" dt="2024-08-21T14:54:29.270" v="45" actId="20577"/>
        <pc:sldMkLst>
          <pc:docMk/>
          <pc:sldMk cId="3690011630" sldId="256"/>
        </pc:sldMkLst>
        <pc:spChg chg="mod">
          <ac:chgData name="Raman Bhamra" userId="S::raman.bhamra@rcot.co.uk::5d79000b-8846-4773-9098-e621f44a5b72" providerId="AD" clId="Web-{BD96681F-2F68-ACC8-5F42-6EACA8DA5C5E}" dt="2024-08-21T14:54:29.270" v="45" actId="20577"/>
          <ac:spMkLst>
            <pc:docMk/>
            <pc:sldMk cId="3690011630" sldId="256"/>
            <ac:spMk id="6" creationId="{02583CF1-A08C-1A4F-B6D9-B9296E27FF3E}"/>
          </ac:spMkLst>
        </pc:spChg>
      </pc:sldChg>
    </pc:docChg>
  </pc:docChgLst>
  <pc:docChgLst>
    <pc:chgData name="Raman Bhamra" userId="S::raman.bhamra@rcot.co.uk::5d79000b-8846-4773-9098-e621f44a5b72" providerId="AD" clId="Web-{0AE2C5D4-9F70-D7F7-7CB8-D2132A12128E}"/>
    <pc:docChg chg="modSld">
      <pc:chgData name="Raman Bhamra" userId="S::raman.bhamra@rcot.co.uk::5d79000b-8846-4773-9098-e621f44a5b72" providerId="AD" clId="Web-{0AE2C5D4-9F70-D7F7-7CB8-D2132A12128E}" dt="2024-08-21T14:53:44.264" v="60" actId="20577"/>
      <pc:docMkLst>
        <pc:docMk/>
      </pc:docMkLst>
      <pc:sldChg chg="modSp">
        <pc:chgData name="Raman Bhamra" userId="S::raman.bhamra@rcot.co.uk::5d79000b-8846-4773-9098-e621f44a5b72" providerId="AD" clId="Web-{0AE2C5D4-9F70-D7F7-7CB8-D2132A12128E}" dt="2024-08-21T14:53:44.264" v="60" actId="20577"/>
        <pc:sldMkLst>
          <pc:docMk/>
          <pc:sldMk cId="3690011630" sldId="256"/>
        </pc:sldMkLst>
        <pc:spChg chg="mod">
          <ac:chgData name="Raman Bhamra" userId="S::raman.bhamra@rcot.co.uk::5d79000b-8846-4773-9098-e621f44a5b72" providerId="AD" clId="Web-{0AE2C5D4-9F70-D7F7-7CB8-D2132A12128E}" dt="2024-08-21T14:53:44.264" v="60" actId="20577"/>
          <ac:spMkLst>
            <pc:docMk/>
            <pc:sldMk cId="3690011630" sldId="256"/>
            <ac:spMk id="4" creationId="{A4F1B81D-41DB-A347-833A-89143FCACAB0}"/>
          </ac:spMkLst>
        </pc:spChg>
        <pc:spChg chg="mod">
          <ac:chgData name="Raman Bhamra" userId="S::raman.bhamra@rcot.co.uk::5d79000b-8846-4773-9098-e621f44a5b72" providerId="AD" clId="Web-{0AE2C5D4-9F70-D7F7-7CB8-D2132A12128E}" dt="2024-08-21T14:48:32.230" v="58" actId="20577"/>
          <ac:spMkLst>
            <pc:docMk/>
            <pc:sldMk cId="3690011630" sldId="256"/>
            <ac:spMk id="5" creationId="{28A09C8B-B35B-6E48-91A4-A65F69254597}"/>
          </ac:spMkLst>
        </pc:spChg>
      </pc:sldChg>
    </pc:docChg>
  </pc:docChgLst>
  <pc:docChgLst>
    <pc:chgData name="Raman Bhamra" userId="S::raman.bhamra@rcot.co.uk::5d79000b-8846-4773-9098-e621f44a5b72" providerId="AD" clId="Web-{F26AE6E5-44F3-5DF8-93AD-AED9BB6D8EDF}"/>
    <pc:docChg chg="modSld">
      <pc:chgData name="Raman Bhamra" userId="S::raman.bhamra@rcot.co.uk::5d79000b-8846-4773-9098-e621f44a5b72" providerId="AD" clId="Web-{F26AE6E5-44F3-5DF8-93AD-AED9BB6D8EDF}" dt="2024-08-22T08:12:30.376" v="1" actId="1076"/>
      <pc:docMkLst>
        <pc:docMk/>
      </pc:docMkLst>
      <pc:sldChg chg="modSp">
        <pc:chgData name="Raman Bhamra" userId="S::raman.bhamra@rcot.co.uk::5d79000b-8846-4773-9098-e621f44a5b72" providerId="AD" clId="Web-{F26AE6E5-44F3-5DF8-93AD-AED9BB6D8EDF}" dt="2024-08-22T08:12:30.376" v="1" actId="1076"/>
        <pc:sldMkLst>
          <pc:docMk/>
          <pc:sldMk cId="3690011630" sldId="256"/>
        </pc:sldMkLst>
        <pc:spChg chg="mod">
          <ac:chgData name="Raman Bhamra" userId="S::raman.bhamra@rcot.co.uk::5d79000b-8846-4773-9098-e621f44a5b72" providerId="AD" clId="Web-{F26AE6E5-44F3-5DF8-93AD-AED9BB6D8EDF}" dt="2024-08-22T08:12:30.376" v="1" actId="1076"/>
          <ac:spMkLst>
            <pc:docMk/>
            <pc:sldMk cId="3690011630" sldId="256"/>
            <ac:spMk id="5" creationId="{28A09C8B-B35B-6E48-91A4-A65F69254597}"/>
          </ac:spMkLst>
        </pc:spChg>
      </pc:sldChg>
    </pc:docChg>
  </pc:docChgLst>
  <pc:docChgLst>
    <pc:chgData name="Thea Healy" userId="a019e206-9d22-4ab7-82f3-e35c6c9e18ab" providerId="ADAL" clId="{3CFF0467-6A10-4065-9339-425D35D3E746}"/>
    <pc:docChg chg="">
      <pc:chgData name="Thea Healy" userId="a019e206-9d22-4ab7-82f3-e35c6c9e18ab" providerId="ADAL" clId="{3CFF0467-6A10-4065-9339-425D35D3E746}" dt="2024-08-21T14:03:14.666" v="5"/>
      <pc:docMkLst>
        <pc:docMk/>
      </pc:docMkLst>
      <pc:sldChg chg="addCm delCm modCm">
        <pc:chgData name="Thea Healy" userId="a019e206-9d22-4ab7-82f3-e35c6c9e18ab" providerId="ADAL" clId="{3CFF0467-6A10-4065-9339-425D35D3E746}" dt="2024-08-21T14:03:14.666" v="5"/>
        <pc:sldMkLst>
          <pc:docMk/>
          <pc:sldMk cId="3690011630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Thea Healy" userId="a019e206-9d22-4ab7-82f3-e35c6c9e18ab" providerId="ADAL" clId="{3CFF0467-6A10-4065-9339-425D35D3E746}" dt="2024-08-21T14:02:29.746" v="4"/>
              <pc2:cmMkLst xmlns:pc2="http://schemas.microsoft.com/office/powerpoint/2019/9/main/command">
                <pc:docMk/>
                <pc:sldMk cId="3690011630" sldId="256"/>
                <pc2:cmMk id="{148A4F00-701E-46CE-A657-15D16CD899A5}"/>
              </pc2:cmMkLst>
            </pc226:cmChg>
            <pc226:cmChg xmlns:pc226="http://schemas.microsoft.com/office/powerpoint/2022/06/main/command" chg="add del mod">
              <pc226:chgData name="Thea Healy" userId="a019e206-9d22-4ab7-82f3-e35c6c9e18ab" providerId="ADAL" clId="{3CFF0467-6A10-4065-9339-425D35D3E746}" dt="2024-08-21T14:03:14.666" v="5"/>
              <pc2:cmMkLst xmlns:pc2="http://schemas.microsoft.com/office/powerpoint/2019/9/main/command">
                <pc:docMk/>
                <pc:sldMk cId="3690011630" sldId="256"/>
                <pc2:cmMk id="{3FA2C52E-D372-4C08-A36B-DEC197742C61}"/>
              </pc2:cmMkLst>
            </pc226:cmChg>
            <pc226:cmChg xmlns:pc226="http://schemas.microsoft.com/office/powerpoint/2022/06/main/command" chg="add">
              <pc226:chgData name="Thea Healy" userId="a019e206-9d22-4ab7-82f3-e35c6c9e18ab" providerId="ADAL" clId="{3CFF0467-6A10-4065-9339-425D35D3E746}" dt="2024-08-21T14:00:08.672" v="3"/>
              <pc2:cmMkLst xmlns:pc2="http://schemas.microsoft.com/office/powerpoint/2019/9/main/command">
                <pc:docMk/>
                <pc:sldMk cId="3690011630" sldId="256"/>
                <pc2:cmMk id="{A13976DF-4D79-48C3-BB5F-E61A50E3A484}"/>
              </pc2:cmMkLst>
            </pc226:cmChg>
          </p:ext>
        </pc:ext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504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97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112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76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17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21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13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051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998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95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EA19-12A0-944F-9DBD-E3196C4E4B2E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91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EEA19-12A0-944F-9DBD-E3196C4E4B2E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0B9D3-AD0E-DA4B-AE18-F600C7773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825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F1B81D-41DB-A347-833A-89143FCACAB0}"/>
              </a:ext>
            </a:extLst>
          </p:cNvPr>
          <p:cNvSpPr txBox="1"/>
          <p:nvPr/>
        </p:nvSpPr>
        <p:spPr>
          <a:xfrm>
            <a:off x="719138" y="5362235"/>
            <a:ext cx="5437415" cy="2769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GB" b="1">
                <a:solidFill>
                  <a:srgbClr val="7036A3"/>
                </a:solidFill>
                <a:effectLst/>
                <a:latin typeface="Arial"/>
                <a:cs typeface="Arial"/>
              </a:rPr>
              <a:t>Title </a:t>
            </a:r>
            <a:r>
              <a:rPr lang="en-GB" b="1">
                <a:solidFill>
                  <a:srgbClr val="7036A3"/>
                </a:solidFill>
                <a:latin typeface="Arial"/>
                <a:cs typeface="Arial"/>
              </a:rPr>
              <a:t>here</a:t>
            </a:r>
            <a:endParaRPr lang="en-GB" dirty="0">
              <a:solidFill>
                <a:srgbClr val="7036A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A09C8B-B35B-6E48-91A4-A65F69254597}"/>
              </a:ext>
            </a:extLst>
          </p:cNvPr>
          <p:cNvSpPr txBox="1"/>
          <p:nvPr/>
        </p:nvSpPr>
        <p:spPr>
          <a:xfrm>
            <a:off x="719138" y="5910943"/>
            <a:ext cx="524079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>
                <a:solidFill>
                  <a:srgbClr val="0034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Share information about an event, talk or any other activity you're holding for OT Week.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583CF1-A08C-1A4F-B6D9-B9296E27FF3E}"/>
              </a:ext>
            </a:extLst>
          </p:cNvPr>
          <p:cNvSpPr txBox="1"/>
          <p:nvPr/>
        </p:nvSpPr>
        <p:spPr>
          <a:xfrm>
            <a:off x="719138" y="7811521"/>
            <a:ext cx="5240791" cy="24622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GB" sz="1600" dirty="0">
                <a:solidFill>
                  <a:srgbClr val="003442"/>
                </a:solidFill>
                <a:latin typeface="Arial"/>
                <a:cs typeface="Arial"/>
              </a:rPr>
              <a:t>You can add a name or contact details here.</a:t>
            </a:r>
            <a:endParaRPr lang="en-GB" dirty="0">
              <a:solidFill>
                <a:srgbClr val="00344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87D4620-3ADD-C744-B568-5500E9048A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138" y="9266879"/>
            <a:ext cx="2197100" cy="685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AD652DC-7DB7-8740-A93E-04C2C0B8C3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4037" y="9635608"/>
            <a:ext cx="2476500" cy="31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011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F6F8068EA9EA4EBDA4E35674F7AD89" ma:contentTypeVersion="15" ma:contentTypeDescription="Create a new document." ma:contentTypeScope="" ma:versionID="12f17741c49730bd43ff4157578ff0c8">
  <xsd:schema xmlns:xsd="http://www.w3.org/2001/XMLSchema" xmlns:xs="http://www.w3.org/2001/XMLSchema" xmlns:p="http://schemas.microsoft.com/office/2006/metadata/properties" xmlns:ns2="9384fb62-c347-445f-82b3-d01b5c81f834" xmlns:ns3="a3ec5d5a-76bd-489c-be60-df2b396f6c1f" targetNamespace="http://schemas.microsoft.com/office/2006/metadata/properties" ma:root="true" ma:fieldsID="ffb733667807f1a08826e0b1a343a5a2" ns2:_="" ns3:_="">
    <xsd:import namespace="9384fb62-c347-445f-82b3-d01b5c81f834"/>
    <xsd:import namespace="a3ec5d5a-76bd-489c-be60-df2b396f6c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84fb62-c347-445f-82b3-d01b5c81f8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61192ce-d741-42f0-bf32-2e964c76fe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ec5d5a-76bd-489c-be60-df2b396f6c1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b840061-8f8e-4b58-98a8-062d0f02a18c}" ma:internalName="TaxCatchAll" ma:showField="CatchAllData" ma:web="a3ec5d5a-76bd-489c-be60-df2b396f6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ec5d5a-76bd-489c-be60-df2b396f6c1f" xsi:nil="true"/>
    <lcf76f155ced4ddcb4097134ff3c332f xmlns="9384fb62-c347-445f-82b3-d01b5c81f83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33F083-0133-4C5F-BEA7-527E3466B2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84fb62-c347-445f-82b3-d01b5c81f834"/>
    <ds:schemaRef ds:uri="a3ec5d5a-76bd-489c-be60-df2b396f6c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DCA999-DC2D-438B-9707-19EC2E349E11}">
  <ds:schemaRefs>
    <ds:schemaRef ds:uri="http://purl.org/dc/terms/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9384fb62-c347-445f-82b3-d01b5c81f834"/>
    <ds:schemaRef ds:uri="a3ec5d5a-76bd-489c-be60-df2b396f6c1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D64256A-B64F-4C61-A813-E607CC2A0D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39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Russell Snow</dc:creator>
  <cp:lastModifiedBy>Thea Healy</cp:lastModifiedBy>
  <cp:revision>24</cp:revision>
  <dcterms:created xsi:type="dcterms:W3CDTF">2024-08-19T15:26:08Z</dcterms:created>
  <dcterms:modified xsi:type="dcterms:W3CDTF">2024-08-29T15:15:04Z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0x0101002BF6F8068EA9EA4EBDA4E35674F7AD89</vt:lpwstr>
  </property>
  <property fmtid="{D5CDD505-2E9C-101B-9397-08002B2CF9AE}" pid="3" name="MediaServiceImageTags">
    <vt:lpwstr/>
  </property>
</Properties>
</file>