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453" userDrawn="1">
          <p15:clr>
            <a:srgbClr val="A4A3A4"/>
          </p15:clr>
        </p15:guide>
        <p15:guide id="3" orient="horz" pos="6271" userDrawn="1">
          <p15:clr>
            <a:srgbClr val="A4A3A4"/>
          </p15:clr>
        </p15:guide>
        <p15:guide id="4" orient="horz" pos="465" userDrawn="1">
          <p15:clr>
            <a:srgbClr val="A4A3A4"/>
          </p15:clr>
        </p15:guide>
        <p15:guide id="5" pos="43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4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0A8AC9-E972-9FC1-A87A-AA9ED3F7051F}" v="315" dt="2024-08-27T10:59:05.8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11"/>
    <p:restoredTop sz="94660"/>
  </p:normalViewPr>
  <p:slideViewPr>
    <p:cSldViewPr snapToGrid="0" snapToObjects="1" showGuides="1">
      <p:cViewPr varScale="1">
        <p:scale>
          <a:sx n="78" d="100"/>
          <a:sy n="78" d="100"/>
        </p:scale>
        <p:origin x="3248" y="176"/>
      </p:cViewPr>
      <p:guideLst>
        <p:guide orient="horz" pos="3368"/>
        <p:guide pos="453"/>
        <p:guide orient="horz" pos="6271"/>
        <p:guide orient="horz" pos="465"/>
        <p:guide pos="4309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man Bhamra" userId="S::raman.bhamra@rcot.co.uk::5d79000b-8846-4773-9098-e621f44a5b72" providerId="AD" clId="Web-{8FE55FD9-E1E5-A30B-2019-257C394F8BDA}"/>
    <pc:docChg chg="modSld">
      <pc:chgData name="Raman Bhamra" userId="S::raman.bhamra@rcot.co.uk::5d79000b-8846-4773-9098-e621f44a5b72" providerId="AD" clId="Web-{8FE55FD9-E1E5-A30B-2019-257C394F8BDA}" dt="2024-08-23T08:04:26.878" v="17" actId="20577"/>
      <pc:docMkLst>
        <pc:docMk/>
      </pc:docMkLst>
      <pc:sldChg chg="modSp">
        <pc:chgData name="Raman Bhamra" userId="S::raman.bhamra@rcot.co.uk::5d79000b-8846-4773-9098-e621f44a5b72" providerId="AD" clId="Web-{8FE55FD9-E1E5-A30B-2019-257C394F8BDA}" dt="2024-08-23T08:04:26.878" v="17" actId="20577"/>
        <pc:sldMkLst>
          <pc:docMk/>
          <pc:sldMk cId="3690011630" sldId="256"/>
        </pc:sldMkLst>
        <pc:spChg chg="mod">
          <ac:chgData name="Raman Bhamra" userId="S::raman.bhamra@rcot.co.uk::5d79000b-8846-4773-9098-e621f44a5b72" providerId="AD" clId="Web-{8FE55FD9-E1E5-A30B-2019-257C394F8BDA}" dt="2024-08-23T08:04:12.049" v="12" actId="20577"/>
          <ac:spMkLst>
            <pc:docMk/>
            <pc:sldMk cId="3690011630" sldId="256"/>
            <ac:spMk id="4" creationId="{A4F1B81D-41DB-A347-833A-89143FCACAB0}"/>
          </ac:spMkLst>
        </pc:spChg>
        <pc:spChg chg="mod">
          <ac:chgData name="Raman Bhamra" userId="S::raman.bhamra@rcot.co.uk::5d79000b-8846-4773-9098-e621f44a5b72" providerId="AD" clId="Web-{8FE55FD9-E1E5-A30B-2019-257C394F8BDA}" dt="2024-08-23T08:04:08.330" v="11" actId="20577"/>
          <ac:spMkLst>
            <pc:docMk/>
            <pc:sldMk cId="3690011630" sldId="256"/>
            <ac:spMk id="5" creationId="{28A09C8B-B35B-6E48-91A4-A65F69254597}"/>
          </ac:spMkLst>
        </pc:spChg>
        <pc:spChg chg="mod">
          <ac:chgData name="Raman Bhamra" userId="S::raman.bhamra@rcot.co.uk::5d79000b-8846-4773-9098-e621f44a5b72" providerId="AD" clId="Web-{8FE55FD9-E1E5-A30B-2019-257C394F8BDA}" dt="2024-08-23T08:04:26.878" v="17" actId="20577"/>
          <ac:spMkLst>
            <pc:docMk/>
            <pc:sldMk cId="3690011630" sldId="256"/>
            <ac:spMk id="6" creationId="{02583CF1-A08C-1A4F-B6D9-B9296E27FF3E}"/>
          </ac:spMkLst>
        </pc:spChg>
      </pc:sldChg>
    </pc:docChg>
  </pc:docChgLst>
  <pc:docChgLst>
    <pc:chgData name="Raman Bhamra" userId="S::raman.bhamra@rcot.co.uk::5d79000b-8846-4773-9098-e621f44a5b72" providerId="AD" clId="Web-{D50A8AC9-E972-9FC1-A87A-AA9ED3F7051F}"/>
    <pc:docChg chg="modSld">
      <pc:chgData name="Raman Bhamra" userId="S::raman.bhamra@rcot.co.uk::5d79000b-8846-4773-9098-e621f44a5b72" providerId="AD" clId="Web-{D50A8AC9-E972-9FC1-A87A-AA9ED3F7051F}" dt="2024-08-27T10:59:05.606" v="171" actId="20577"/>
      <pc:docMkLst>
        <pc:docMk/>
      </pc:docMkLst>
      <pc:sldChg chg="modSp">
        <pc:chgData name="Raman Bhamra" userId="S::raman.bhamra@rcot.co.uk::5d79000b-8846-4773-9098-e621f44a5b72" providerId="AD" clId="Web-{D50A8AC9-E972-9FC1-A87A-AA9ED3F7051F}" dt="2024-08-27T10:59:05.606" v="171" actId="20577"/>
        <pc:sldMkLst>
          <pc:docMk/>
          <pc:sldMk cId="3690011630" sldId="256"/>
        </pc:sldMkLst>
        <pc:spChg chg="mod">
          <ac:chgData name="Raman Bhamra" userId="S::raman.bhamra@rcot.co.uk::5d79000b-8846-4773-9098-e621f44a5b72" providerId="AD" clId="Web-{D50A8AC9-E972-9FC1-A87A-AA9ED3F7051F}" dt="2024-08-27T10:56:35.519" v="75" actId="20577"/>
          <ac:spMkLst>
            <pc:docMk/>
            <pc:sldMk cId="3690011630" sldId="256"/>
            <ac:spMk id="4" creationId="{A4F1B81D-41DB-A347-833A-89143FCACAB0}"/>
          </ac:spMkLst>
        </pc:spChg>
        <pc:spChg chg="mod">
          <ac:chgData name="Raman Bhamra" userId="S::raman.bhamra@rcot.co.uk::5d79000b-8846-4773-9098-e621f44a5b72" providerId="AD" clId="Web-{D50A8AC9-E972-9FC1-A87A-AA9ED3F7051F}" dt="2024-08-27T10:58:28.291" v="153" actId="20577"/>
          <ac:spMkLst>
            <pc:docMk/>
            <pc:sldMk cId="3690011630" sldId="256"/>
            <ac:spMk id="5" creationId="{28A09C8B-B35B-6E48-91A4-A65F69254597}"/>
          </ac:spMkLst>
        </pc:spChg>
        <pc:spChg chg="mod">
          <ac:chgData name="Raman Bhamra" userId="S::raman.bhamra@rcot.co.uk::5d79000b-8846-4773-9098-e621f44a5b72" providerId="AD" clId="Web-{D50A8AC9-E972-9FC1-A87A-AA9ED3F7051F}" dt="2024-08-27T10:59:05.606" v="171" actId="20577"/>
          <ac:spMkLst>
            <pc:docMk/>
            <pc:sldMk cId="3690011630" sldId="256"/>
            <ac:spMk id="6" creationId="{02583CF1-A08C-1A4F-B6D9-B9296E27FF3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EA19-12A0-944F-9DBD-E3196C4E4B2E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9D3-AD0E-DA4B-AE18-F600C777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504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EA19-12A0-944F-9DBD-E3196C4E4B2E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9D3-AD0E-DA4B-AE18-F600C777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979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EA19-12A0-944F-9DBD-E3196C4E4B2E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9D3-AD0E-DA4B-AE18-F600C777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112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EA19-12A0-944F-9DBD-E3196C4E4B2E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9D3-AD0E-DA4B-AE18-F600C777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761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EA19-12A0-944F-9DBD-E3196C4E4B2E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9D3-AD0E-DA4B-AE18-F600C777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174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EA19-12A0-944F-9DBD-E3196C4E4B2E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9D3-AD0E-DA4B-AE18-F600C777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212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EA19-12A0-944F-9DBD-E3196C4E4B2E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9D3-AD0E-DA4B-AE18-F600C777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134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EA19-12A0-944F-9DBD-E3196C4E4B2E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9D3-AD0E-DA4B-AE18-F600C777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051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EA19-12A0-944F-9DBD-E3196C4E4B2E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9D3-AD0E-DA4B-AE18-F600C777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998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EA19-12A0-944F-9DBD-E3196C4E4B2E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9D3-AD0E-DA4B-AE18-F600C777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95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EA19-12A0-944F-9DBD-E3196C4E4B2E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9D3-AD0E-DA4B-AE18-F600C777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910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EEA19-12A0-944F-9DBD-E3196C4E4B2E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0B9D3-AD0E-DA4B-AE18-F600C777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825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4F1B81D-41DB-A347-833A-89143FCACAB0}"/>
              </a:ext>
            </a:extLst>
          </p:cNvPr>
          <p:cNvSpPr txBox="1"/>
          <p:nvPr/>
        </p:nvSpPr>
        <p:spPr>
          <a:xfrm>
            <a:off x="719138" y="5362235"/>
            <a:ext cx="5437415" cy="2769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GB" b="1" dirty="0" err="1">
                <a:solidFill>
                  <a:srgbClr val="7036A3"/>
                </a:solidFill>
                <a:latin typeface="Arial"/>
                <a:cs typeface="Arial"/>
              </a:rPr>
              <a:t>Teitl</a:t>
            </a:r>
            <a:r>
              <a:rPr lang="en-GB" b="1" dirty="0">
                <a:solidFill>
                  <a:srgbClr val="7036A3"/>
                </a:solidFill>
                <a:latin typeface="Arial"/>
                <a:cs typeface="Arial"/>
              </a:rPr>
              <a:t> </a:t>
            </a:r>
            <a:r>
              <a:rPr lang="en-GB" b="1" dirty="0" err="1">
                <a:solidFill>
                  <a:srgbClr val="7036A3"/>
                </a:solidFill>
                <a:latin typeface="Arial"/>
                <a:cs typeface="Arial"/>
              </a:rPr>
              <a:t>yma</a:t>
            </a:r>
            <a:endParaRPr lang="en-GB" b="1" dirty="0" err="1">
              <a:solidFill>
                <a:srgbClr val="7036A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A09C8B-B35B-6E48-91A4-A65F69254597}"/>
              </a:ext>
            </a:extLst>
          </p:cNvPr>
          <p:cNvSpPr txBox="1"/>
          <p:nvPr/>
        </p:nvSpPr>
        <p:spPr>
          <a:xfrm>
            <a:off x="719138" y="5910943"/>
            <a:ext cx="5240791" cy="73866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GB" sz="1600" dirty="0" err="1">
                <a:solidFill>
                  <a:srgbClr val="003442"/>
                </a:solidFill>
                <a:latin typeface="Arial"/>
                <a:cs typeface="Arial"/>
              </a:rPr>
              <a:t>Rhannwch</a:t>
            </a:r>
            <a:r>
              <a:rPr lang="en-GB" sz="1600" dirty="0">
                <a:solidFill>
                  <a:srgbClr val="003442"/>
                </a:solidFill>
                <a:latin typeface="Arial"/>
                <a:cs typeface="Arial"/>
              </a:rPr>
              <a:t> </a:t>
            </a:r>
            <a:r>
              <a:rPr lang="en-GB" sz="1600" dirty="0" err="1">
                <a:solidFill>
                  <a:srgbClr val="003442"/>
                </a:solidFill>
                <a:latin typeface="Arial"/>
                <a:cs typeface="Arial"/>
              </a:rPr>
              <a:t>wybodaeth</a:t>
            </a:r>
            <a:r>
              <a:rPr lang="en-GB" sz="1600" dirty="0">
                <a:solidFill>
                  <a:srgbClr val="003442"/>
                </a:solidFill>
                <a:latin typeface="Arial"/>
                <a:cs typeface="Arial"/>
              </a:rPr>
              <a:t> am </a:t>
            </a:r>
            <a:r>
              <a:rPr lang="en-GB" sz="1600" dirty="0" err="1">
                <a:solidFill>
                  <a:srgbClr val="003442"/>
                </a:solidFill>
                <a:latin typeface="Arial"/>
                <a:cs typeface="Arial"/>
              </a:rPr>
              <a:t>ddigwyddiad</a:t>
            </a:r>
            <a:r>
              <a:rPr lang="en-GB" sz="1600" dirty="0">
                <a:solidFill>
                  <a:srgbClr val="003442"/>
                </a:solidFill>
                <a:latin typeface="Arial"/>
                <a:cs typeface="Arial"/>
              </a:rPr>
              <a:t>, </a:t>
            </a:r>
            <a:r>
              <a:rPr lang="en-GB" sz="1600" dirty="0" err="1">
                <a:solidFill>
                  <a:srgbClr val="003442"/>
                </a:solidFill>
                <a:latin typeface="Arial"/>
                <a:cs typeface="Arial"/>
              </a:rPr>
              <a:t>sgwrs</a:t>
            </a:r>
            <a:r>
              <a:rPr lang="en-GB" sz="1600" dirty="0">
                <a:solidFill>
                  <a:srgbClr val="003442"/>
                </a:solidFill>
                <a:latin typeface="Arial"/>
                <a:cs typeface="Arial"/>
              </a:rPr>
              <a:t> neu </a:t>
            </a:r>
            <a:r>
              <a:rPr lang="en-GB" sz="1600" dirty="0" err="1">
                <a:solidFill>
                  <a:srgbClr val="003442"/>
                </a:solidFill>
                <a:latin typeface="Arial"/>
                <a:cs typeface="Arial"/>
              </a:rPr>
              <a:t>unrhyw</a:t>
            </a:r>
            <a:r>
              <a:rPr lang="en-GB" sz="1600" dirty="0">
                <a:solidFill>
                  <a:srgbClr val="003442"/>
                </a:solidFill>
                <a:latin typeface="Arial"/>
                <a:cs typeface="Arial"/>
              </a:rPr>
              <a:t> </a:t>
            </a:r>
            <a:r>
              <a:rPr lang="en-GB" sz="1600" dirty="0" err="1">
                <a:solidFill>
                  <a:srgbClr val="003442"/>
                </a:solidFill>
                <a:latin typeface="Arial"/>
                <a:cs typeface="Arial"/>
              </a:rPr>
              <a:t>weithgaredd</a:t>
            </a:r>
            <a:r>
              <a:rPr lang="en-GB" sz="1600" dirty="0">
                <a:solidFill>
                  <a:srgbClr val="003442"/>
                </a:solidFill>
                <a:latin typeface="Arial"/>
                <a:cs typeface="Arial"/>
              </a:rPr>
              <a:t> </a:t>
            </a:r>
            <a:r>
              <a:rPr lang="en-GB" sz="1600" dirty="0" err="1">
                <a:solidFill>
                  <a:srgbClr val="003442"/>
                </a:solidFill>
                <a:latin typeface="Arial"/>
                <a:cs typeface="Arial"/>
              </a:rPr>
              <a:t>arall</a:t>
            </a:r>
            <a:r>
              <a:rPr lang="en-GB" sz="1600" dirty="0">
                <a:solidFill>
                  <a:srgbClr val="003442"/>
                </a:solidFill>
                <a:latin typeface="Arial"/>
                <a:cs typeface="Arial"/>
              </a:rPr>
              <a:t> </a:t>
            </a:r>
            <a:r>
              <a:rPr lang="en-GB" sz="1600" dirty="0" err="1">
                <a:solidFill>
                  <a:srgbClr val="003442"/>
                </a:solidFill>
                <a:latin typeface="Arial"/>
                <a:cs typeface="Arial"/>
              </a:rPr>
              <a:t>rydych</a:t>
            </a:r>
            <a:r>
              <a:rPr lang="en-GB" sz="1600" dirty="0">
                <a:solidFill>
                  <a:srgbClr val="003442"/>
                </a:solidFill>
                <a:latin typeface="Arial"/>
                <a:cs typeface="Arial"/>
              </a:rPr>
              <a:t> </a:t>
            </a:r>
            <a:r>
              <a:rPr lang="en-GB" sz="1600" dirty="0" err="1">
                <a:solidFill>
                  <a:srgbClr val="003442"/>
                </a:solidFill>
                <a:latin typeface="Arial"/>
                <a:cs typeface="Arial"/>
              </a:rPr>
              <a:t>chi'n</a:t>
            </a:r>
            <a:r>
              <a:rPr lang="en-GB" sz="1600" dirty="0">
                <a:solidFill>
                  <a:srgbClr val="003442"/>
                </a:solidFill>
                <a:latin typeface="Arial"/>
                <a:cs typeface="Arial"/>
              </a:rPr>
              <a:t> </a:t>
            </a:r>
            <a:r>
              <a:rPr lang="en-GB" sz="1600" dirty="0" err="1">
                <a:solidFill>
                  <a:srgbClr val="003442"/>
                </a:solidFill>
                <a:latin typeface="Arial"/>
                <a:cs typeface="Arial"/>
              </a:rPr>
              <a:t>ei</a:t>
            </a:r>
            <a:r>
              <a:rPr lang="en-GB" sz="1600" dirty="0">
                <a:solidFill>
                  <a:srgbClr val="003442"/>
                </a:solidFill>
                <a:latin typeface="Arial"/>
                <a:cs typeface="Arial"/>
              </a:rPr>
              <a:t> </a:t>
            </a:r>
            <a:r>
              <a:rPr lang="en-GB" sz="1600" dirty="0" err="1">
                <a:solidFill>
                  <a:srgbClr val="003442"/>
                </a:solidFill>
                <a:latin typeface="Arial"/>
                <a:cs typeface="Arial"/>
              </a:rPr>
              <a:t>gynnal</a:t>
            </a:r>
            <a:r>
              <a:rPr lang="en-GB" sz="1600" dirty="0">
                <a:solidFill>
                  <a:srgbClr val="003442"/>
                </a:solidFill>
                <a:latin typeface="Arial"/>
                <a:cs typeface="Arial"/>
              </a:rPr>
              <a:t> </a:t>
            </a:r>
            <a:r>
              <a:rPr lang="en-GB" sz="1600" dirty="0" err="1">
                <a:solidFill>
                  <a:srgbClr val="003442"/>
                </a:solidFill>
                <a:latin typeface="Arial"/>
                <a:cs typeface="Arial"/>
              </a:rPr>
              <a:t>ar</a:t>
            </a:r>
            <a:r>
              <a:rPr lang="en-GB" sz="1600" dirty="0">
                <a:solidFill>
                  <a:srgbClr val="003442"/>
                </a:solidFill>
                <a:latin typeface="Arial"/>
                <a:cs typeface="Arial"/>
              </a:rPr>
              <a:t> </a:t>
            </a:r>
            <a:r>
              <a:rPr lang="en-GB" sz="1600" dirty="0" err="1">
                <a:solidFill>
                  <a:srgbClr val="003442"/>
                </a:solidFill>
                <a:latin typeface="Arial"/>
                <a:cs typeface="Arial"/>
              </a:rPr>
              <a:t>gyfer</a:t>
            </a:r>
            <a:r>
              <a:rPr lang="en-GB" sz="1600" dirty="0">
                <a:solidFill>
                  <a:srgbClr val="003442"/>
                </a:solidFill>
                <a:latin typeface="Arial"/>
                <a:cs typeface="Arial"/>
              </a:rPr>
              <a:t> </a:t>
            </a:r>
            <a:r>
              <a:rPr lang="en-GB" sz="1600" dirty="0" err="1">
                <a:solidFill>
                  <a:srgbClr val="003442"/>
                </a:solidFill>
                <a:latin typeface="Arial"/>
                <a:cs typeface="Arial"/>
              </a:rPr>
              <a:t>Wythnos</a:t>
            </a:r>
            <a:r>
              <a:rPr lang="en-GB" sz="1600" dirty="0">
                <a:solidFill>
                  <a:srgbClr val="003442"/>
                </a:solidFill>
                <a:latin typeface="Arial"/>
                <a:cs typeface="Arial"/>
              </a:rPr>
              <a:t> </a:t>
            </a:r>
            <a:r>
              <a:rPr lang="en-GB" sz="1600" dirty="0" err="1">
                <a:solidFill>
                  <a:srgbClr val="003442"/>
                </a:solidFill>
                <a:latin typeface="Arial"/>
                <a:cs typeface="Arial"/>
              </a:rPr>
              <a:t>Therapi</a:t>
            </a:r>
            <a:r>
              <a:rPr lang="en-GB" sz="1600" dirty="0">
                <a:solidFill>
                  <a:srgbClr val="003442"/>
                </a:solidFill>
                <a:latin typeface="Arial"/>
                <a:cs typeface="Arial"/>
              </a:rPr>
              <a:t> </a:t>
            </a:r>
            <a:r>
              <a:rPr lang="en-GB" sz="1600" dirty="0" err="1">
                <a:solidFill>
                  <a:srgbClr val="003442"/>
                </a:solidFill>
                <a:latin typeface="Arial"/>
                <a:cs typeface="Arial"/>
              </a:rPr>
              <a:t>Galwedigaethol</a:t>
            </a:r>
            <a:r>
              <a:rPr lang="en-GB" sz="1600" dirty="0">
                <a:solidFill>
                  <a:srgbClr val="003442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583CF1-A08C-1A4F-B6D9-B9296E27FF3E}"/>
              </a:ext>
            </a:extLst>
          </p:cNvPr>
          <p:cNvSpPr txBox="1"/>
          <p:nvPr/>
        </p:nvSpPr>
        <p:spPr>
          <a:xfrm>
            <a:off x="719138" y="7811521"/>
            <a:ext cx="5240791" cy="24622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GB" sz="1600" dirty="0" err="1">
                <a:solidFill>
                  <a:srgbClr val="003442"/>
                </a:solidFill>
                <a:latin typeface="Arial"/>
                <a:cs typeface="Arial"/>
              </a:rPr>
              <a:t>Gallwch</a:t>
            </a:r>
            <a:r>
              <a:rPr lang="en-GB" sz="1600" dirty="0">
                <a:solidFill>
                  <a:srgbClr val="003442"/>
                </a:solidFill>
                <a:latin typeface="Arial"/>
                <a:cs typeface="Arial"/>
              </a:rPr>
              <a:t> </a:t>
            </a:r>
            <a:r>
              <a:rPr lang="en-GB" sz="1600" dirty="0" err="1">
                <a:solidFill>
                  <a:srgbClr val="003442"/>
                </a:solidFill>
                <a:latin typeface="Arial"/>
                <a:cs typeface="Arial"/>
              </a:rPr>
              <a:t>ychwsnegu</a:t>
            </a:r>
            <a:r>
              <a:rPr lang="en-GB" sz="1600" dirty="0">
                <a:solidFill>
                  <a:srgbClr val="003442"/>
                </a:solidFill>
                <a:latin typeface="Arial"/>
                <a:cs typeface="Arial"/>
              </a:rPr>
              <a:t> </a:t>
            </a:r>
            <a:r>
              <a:rPr lang="en-GB" sz="1600" dirty="0" err="1">
                <a:solidFill>
                  <a:srgbClr val="003442"/>
                </a:solidFill>
                <a:latin typeface="Arial"/>
                <a:cs typeface="Arial"/>
              </a:rPr>
              <a:t>enw</a:t>
            </a:r>
            <a:r>
              <a:rPr lang="en-GB" sz="1600" dirty="0">
                <a:solidFill>
                  <a:srgbClr val="003442"/>
                </a:solidFill>
                <a:latin typeface="Arial"/>
                <a:cs typeface="Arial"/>
              </a:rPr>
              <a:t> neu </a:t>
            </a:r>
            <a:r>
              <a:rPr lang="en-GB" sz="1600" dirty="0" err="1">
                <a:solidFill>
                  <a:srgbClr val="003442"/>
                </a:solidFill>
                <a:latin typeface="Arial"/>
                <a:cs typeface="Arial"/>
              </a:rPr>
              <a:t>fanylion</a:t>
            </a:r>
            <a:r>
              <a:rPr lang="en-GB" sz="1600" dirty="0">
                <a:solidFill>
                  <a:srgbClr val="003442"/>
                </a:solidFill>
                <a:latin typeface="Arial"/>
                <a:cs typeface="Arial"/>
              </a:rPr>
              <a:t> </a:t>
            </a:r>
            <a:r>
              <a:rPr lang="en-GB" sz="1600" dirty="0" err="1">
                <a:solidFill>
                  <a:srgbClr val="003442"/>
                </a:solidFill>
                <a:latin typeface="Arial"/>
                <a:cs typeface="Arial"/>
              </a:rPr>
              <a:t>cyswllt</a:t>
            </a:r>
            <a:r>
              <a:rPr lang="en-GB" sz="1600" dirty="0">
                <a:solidFill>
                  <a:srgbClr val="003442"/>
                </a:solidFill>
                <a:latin typeface="Arial"/>
                <a:cs typeface="Arial"/>
              </a:rPr>
              <a:t> </a:t>
            </a:r>
            <a:r>
              <a:rPr lang="en-GB" sz="1600" dirty="0" err="1">
                <a:solidFill>
                  <a:srgbClr val="003442"/>
                </a:solidFill>
                <a:latin typeface="Arial"/>
                <a:cs typeface="Arial"/>
              </a:rPr>
              <a:t>yma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87D4620-3ADD-C744-B568-5500E9048A5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719138" y="9292279"/>
            <a:ext cx="2197100" cy="635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AD652DC-7DB7-8740-A93E-04C2C0B8C38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364037" y="9635608"/>
            <a:ext cx="2476500" cy="31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011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3ec5d5a-76bd-489c-be60-df2b396f6c1f" xsi:nil="true"/>
    <lcf76f155ced4ddcb4097134ff3c332f xmlns="9384fb62-c347-445f-82b3-d01b5c81f834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F6F8068EA9EA4EBDA4E35674F7AD89" ma:contentTypeVersion="15" ma:contentTypeDescription="Create a new document." ma:contentTypeScope="" ma:versionID="12f17741c49730bd43ff4157578ff0c8">
  <xsd:schema xmlns:xsd="http://www.w3.org/2001/XMLSchema" xmlns:xs="http://www.w3.org/2001/XMLSchema" xmlns:p="http://schemas.microsoft.com/office/2006/metadata/properties" xmlns:ns2="9384fb62-c347-445f-82b3-d01b5c81f834" xmlns:ns3="a3ec5d5a-76bd-489c-be60-df2b396f6c1f" targetNamespace="http://schemas.microsoft.com/office/2006/metadata/properties" ma:root="true" ma:fieldsID="ffb733667807f1a08826e0b1a343a5a2" ns2:_="" ns3:_="">
    <xsd:import namespace="9384fb62-c347-445f-82b3-d01b5c81f834"/>
    <xsd:import namespace="a3ec5d5a-76bd-489c-be60-df2b396f6c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84fb62-c347-445f-82b3-d01b5c81f8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61192ce-d741-42f0-bf32-2e964c76fe0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ec5d5a-76bd-489c-be60-df2b396f6c1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0b840061-8f8e-4b58-98a8-062d0f02a18c}" ma:internalName="TaxCatchAll" ma:showField="CatchAllData" ma:web="a3ec5d5a-76bd-489c-be60-df2b396f6c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1973AF-4600-4D5C-8884-B27A63540776}">
  <ds:schemaRefs>
    <ds:schemaRef ds:uri="http://schemas.microsoft.com/office/2006/metadata/properties"/>
    <ds:schemaRef ds:uri="http://schemas.microsoft.com/office/infopath/2007/PartnerControls"/>
    <ds:schemaRef ds:uri="a3ec5d5a-76bd-489c-be60-df2b396f6c1f"/>
    <ds:schemaRef ds:uri="9384fb62-c347-445f-82b3-d01b5c81f834"/>
  </ds:schemaRefs>
</ds:datastoreItem>
</file>

<file path=customXml/itemProps2.xml><?xml version="1.0" encoding="utf-8"?>
<ds:datastoreItem xmlns:ds="http://schemas.openxmlformats.org/officeDocument/2006/customXml" ds:itemID="{11D31AD0-8C35-4595-AF88-E7787353BB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84fb62-c347-445f-82b3-d01b5c81f834"/>
    <ds:schemaRef ds:uri="a3ec5d5a-76bd-489c-be60-df2b396f6c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03C9CA6-7BB9-459B-9425-320E52DDDFF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43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Russell Snow</dc:creator>
  <cp:lastModifiedBy>Russell Snow</cp:lastModifiedBy>
  <cp:revision>33</cp:revision>
  <dcterms:created xsi:type="dcterms:W3CDTF">2024-08-19T15:26:08Z</dcterms:created>
  <dcterms:modified xsi:type="dcterms:W3CDTF">2024-08-27T10:59:12Z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0x0101002BF6F8068EA9EA4EBDA4E35674F7AD89</vt:lpwstr>
  </property>
  <property fmtid="{D5CDD505-2E9C-101B-9397-08002B2CF9AE}" pid="3" name="MediaServiceImageTags">
    <vt:lpwstr/>
  </property>
</Properties>
</file>