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handoutMasterIdLst>
    <p:handoutMasterId r:id="rId31"/>
  </p:handoutMasterIdLst>
  <p:sldIdLst>
    <p:sldId id="327" r:id="rId5"/>
    <p:sldId id="393" r:id="rId6"/>
    <p:sldId id="394" r:id="rId7"/>
    <p:sldId id="400" r:id="rId8"/>
    <p:sldId id="380" r:id="rId9"/>
    <p:sldId id="379" r:id="rId10"/>
    <p:sldId id="387" r:id="rId11"/>
    <p:sldId id="401" r:id="rId12"/>
    <p:sldId id="377" r:id="rId13"/>
    <p:sldId id="368" r:id="rId14"/>
    <p:sldId id="371" r:id="rId15"/>
    <p:sldId id="373" r:id="rId16"/>
    <p:sldId id="398" r:id="rId17"/>
    <p:sldId id="375" r:id="rId18"/>
    <p:sldId id="397" r:id="rId19"/>
    <p:sldId id="378" r:id="rId20"/>
    <p:sldId id="372" r:id="rId21"/>
    <p:sldId id="384" r:id="rId22"/>
    <p:sldId id="402" r:id="rId23"/>
    <p:sldId id="385" r:id="rId24"/>
    <p:sldId id="335" r:id="rId25"/>
    <p:sldId id="391" r:id="rId26"/>
    <p:sldId id="392" r:id="rId27"/>
    <p:sldId id="390" r:id="rId28"/>
    <p:sldId id="34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12747F-0224-6337-61DE-9703789B3DC2}" name="Sheetal Girdhari" initials="SG" userId="S::sheetal.girdhari@rcot.co.uk::71c52067-8b46-419e-84ea-fd31f61895af" providerId="AD"/>
  <p188:author id="{71D6F9D7-43FF-1B1E-ABF9-00436E061961}" name="Hannah Spencer they/them" initials="HS" userId="fe4c8ff618ed27f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CF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23155-AA2C-47B6-82F3-4FE7BA805C31}" v="4" dt="2024-09-17T15:05:17.4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4045" autoAdjust="0"/>
  </p:normalViewPr>
  <p:slideViewPr>
    <p:cSldViewPr snapToGrid="0" snapToObjects="1">
      <p:cViewPr varScale="1">
        <p:scale>
          <a:sx n="63" d="100"/>
          <a:sy n="63" d="100"/>
        </p:scale>
        <p:origin x="804" y="5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anna\Downloads\RCOT%20EDB%20Dimensions%20of%20Diversit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anna\Downloads\RCOT%20EDB%20Dimensions%20of%20Diversit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hanna\Downloads\RCOT%20EDB%20Dimensions%20of%20Diversity.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spPr>
            <a:solidFill>
              <a:schemeClr val="tx1"/>
            </a:solidFill>
          </c:spPr>
          <c:dPt>
            <c:idx val="0"/>
            <c:bubble3D val="0"/>
            <c:spPr>
              <a:solidFill>
                <a:schemeClr val="tx1"/>
              </a:solidFill>
              <a:ln w="19050">
                <a:solidFill>
                  <a:schemeClr val="lt1"/>
                </a:solidFill>
              </a:ln>
              <a:effectLst/>
            </c:spPr>
            <c:extLst>
              <c:ext xmlns:c16="http://schemas.microsoft.com/office/drawing/2014/chart" uri="{C3380CC4-5D6E-409C-BE32-E72D297353CC}">
                <c16:uniqueId val="{00000001-93F6-43FD-8A76-E753CB98865B}"/>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93F6-43FD-8A76-E753CB98865B}"/>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93F6-43FD-8A76-E753CB98865B}"/>
              </c:ext>
            </c:extLst>
          </c:dPt>
          <c:dPt>
            <c:idx val="3"/>
            <c:bubble3D val="0"/>
            <c:spPr>
              <a:solidFill>
                <a:schemeClr val="tx1"/>
              </a:solidFill>
              <a:ln w="19050">
                <a:solidFill>
                  <a:schemeClr val="lt1"/>
                </a:solidFill>
              </a:ln>
              <a:effectLst/>
            </c:spPr>
            <c:extLst>
              <c:ext xmlns:c16="http://schemas.microsoft.com/office/drawing/2014/chart" uri="{C3380CC4-5D6E-409C-BE32-E72D297353CC}">
                <c16:uniqueId val="{00000007-93F6-43FD-8A76-E753CB98865B}"/>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93F6-43FD-8A76-E753CB98865B}"/>
              </c:ext>
            </c:extLst>
          </c:dPt>
          <c:dPt>
            <c:idx val="5"/>
            <c:bubble3D val="0"/>
            <c:spPr>
              <a:solidFill>
                <a:schemeClr val="tx1"/>
              </a:solidFill>
              <a:ln w="19050">
                <a:solidFill>
                  <a:schemeClr val="lt1"/>
                </a:solidFill>
              </a:ln>
              <a:effectLst/>
            </c:spPr>
            <c:extLst>
              <c:ext xmlns:c16="http://schemas.microsoft.com/office/drawing/2014/chart" uri="{C3380CC4-5D6E-409C-BE32-E72D297353CC}">
                <c16:uniqueId val="{0000000B-93F6-43FD-8A76-E753CB98865B}"/>
              </c:ext>
            </c:extLst>
          </c:dPt>
          <c:dPt>
            <c:idx val="6"/>
            <c:bubble3D val="0"/>
            <c:spPr>
              <a:solidFill>
                <a:schemeClr val="tx1"/>
              </a:solidFill>
              <a:ln w="19050">
                <a:solidFill>
                  <a:schemeClr val="lt1"/>
                </a:solidFill>
              </a:ln>
              <a:effectLst/>
            </c:spPr>
            <c:extLst>
              <c:ext xmlns:c16="http://schemas.microsoft.com/office/drawing/2014/chart" uri="{C3380CC4-5D6E-409C-BE32-E72D297353CC}">
                <c16:uniqueId val="{0000000D-93F6-43FD-8A76-E753CB98865B}"/>
              </c:ext>
            </c:extLst>
          </c:dPt>
          <c:dPt>
            <c:idx val="7"/>
            <c:bubble3D val="0"/>
            <c:spPr>
              <a:solidFill>
                <a:schemeClr val="tx1"/>
              </a:solidFill>
              <a:ln w="19050">
                <a:solidFill>
                  <a:schemeClr val="lt1"/>
                </a:solidFill>
              </a:ln>
              <a:effectLst/>
            </c:spPr>
            <c:extLst>
              <c:ext xmlns:c16="http://schemas.microsoft.com/office/drawing/2014/chart" uri="{C3380CC4-5D6E-409C-BE32-E72D297353CC}">
                <c16:uniqueId val="{0000000F-93F6-43FD-8A76-E753CB98865B}"/>
              </c:ext>
            </c:extLst>
          </c:dPt>
          <c:dPt>
            <c:idx val="8"/>
            <c:bubble3D val="0"/>
            <c:spPr>
              <a:solidFill>
                <a:schemeClr val="tx1"/>
              </a:solidFill>
              <a:ln w="19050">
                <a:solidFill>
                  <a:schemeClr val="lt1"/>
                </a:solidFill>
              </a:ln>
              <a:effectLst/>
            </c:spPr>
            <c:extLst>
              <c:ext xmlns:c16="http://schemas.microsoft.com/office/drawing/2014/chart" uri="{C3380CC4-5D6E-409C-BE32-E72D297353CC}">
                <c16:uniqueId val="{00000011-93F6-43FD-8A76-E753CB98865B}"/>
              </c:ext>
            </c:extLst>
          </c:dPt>
          <c:dPt>
            <c:idx val="9"/>
            <c:bubble3D val="0"/>
            <c:spPr>
              <a:solidFill>
                <a:schemeClr val="tx1"/>
              </a:solidFill>
              <a:ln w="19050">
                <a:solidFill>
                  <a:schemeClr val="lt1"/>
                </a:solidFill>
              </a:ln>
              <a:effectLst/>
            </c:spPr>
            <c:extLst>
              <c:ext xmlns:c16="http://schemas.microsoft.com/office/drawing/2014/chart" uri="{C3380CC4-5D6E-409C-BE32-E72D297353CC}">
                <c16:uniqueId val="{00000013-93F6-43FD-8A76-E753CB98865B}"/>
              </c:ext>
            </c:extLst>
          </c:dPt>
          <c:dPt>
            <c:idx val="10"/>
            <c:bubble3D val="0"/>
            <c:spPr>
              <a:solidFill>
                <a:schemeClr val="tx1"/>
              </a:solidFill>
              <a:ln w="19050">
                <a:solidFill>
                  <a:schemeClr val="lt1"/>
                </a:solidFill>
              </a:ln>
              <a:effectLst/>
            </c:spPr>
            <c:extLst>
              <c:ext xmlns:c16="http://schemas.microsoft.com/office/drawing/2014/chart" uri="{C3380CC4-5D6E-409C-BE32-E72D297353CC}">
                <c16:uniqueId val="{00000015-93F6-43FD-8A76-E753CB98865B}"/>
              </c:ext>
            </c:extLst>
          </c:dPt>
          <c:dPt>
            <c:idx val="11"/>
            <c:bubble3D val="0"/>
            <c:spPr>
              <a:solidFill>
                <a:schemeClr val="tx1"/>
              </a:solidFill>
              <a:ln w="19050">
                <a:solidFill>
                  <a:schemeClr val="lt1"/>
                </a:solidFill>
              </a:ln>
              <a:effectLst/>
            </c:spPr>
            <c:extLst>
              <c:ext xmlns:c16="http://schemas.microsoft.com/office/drawing/2014/chart" uri="{C3380CC4-5D6E-409C-BE32-E72D297353CC}">
                <c16:uniqueId val="{00000017-93F6-43FD-8A76-E753CB98865B}"/>
              </c:ext>
            </c:extLst>
          </c:dPt>
          <c:dPt>
            <c:idx val="12"/>
            <c:bubble3D val="0"/>
            <c:spPr>
              <a:solidFill>
                <a:schemeClr val="tx1"/>
              </a:solidFill>
              <a:ln w="19050">
                <a:solidFill>
                  <a:schemeClr val="lt1"/>
                </a:solidFill>
              </a:ln>
              <a:effectLst/>
            </c:spPr>
            <c:extLst>
              <c:ext xmlns:c16="http://schemas.microsoft.com/office/drawing/2014/chart" uri="{C3380CC4-5D6E-409C-BE32-E72D297353CC}">
                <c16:uniqueId val="{00000019-93F6-43FD-8A76-E753CB98865B}"/>
              </c:ext>
            </c:extLst>
          </c:dPt>
          <c:dPt>
            <c:idx val="13"/>
            <c:bubble3D val="0"/>
            <c:spPr>
              <a:solidFill>
                <a:schemeClr val="tx1"/>
              </a:solidFill>
              <a:ln w="19050">
                <a:solidFill>
                  <a:schemeClr val="lt1"/>
                </a:solidFill>
              </a:ln>
              <a:effectLst/>
            </c:spPr>
            <c:extLst>
              <c:ext xmlns:c16="http://schemas.microsoft.com/office/drawing/2014/chart" uri="{C3380CC4-5D6E-409C-BE32-E72D297353CC}">
                <c16:uniqueId val="{0000001B-93F6-43FD-8A76-E753CB98865B}"/>
              </c:ext>
            </c:extLst>
          </c:dPt>
          <c:dPt>
            <c:idx val="14"/>
            <c:bubble3D val="0"/>
            <c:spPr>
              <a:solidFill>
                <a:schemeClr val="tx1"/>
              </a:solidFill>
              <a:ln w="19050">
                <a:solidFill>
                  <a:schemeClr val="lt1"/>
                </a:solidFill>
              </a:ln>
              <a:effectLst/>
            </c:spPr>
            <c:extLst>
              <c:ext xmlns:c16="http://schemas.microsoft.com/office/drawing/2014/chart" uri="{C3380CC4-5D6E-409C-BE32-E72D297353CC}">
                <c16:uniqueId val="{0000001D-93F6-43FD-8A76-E753CB98865B}"/>
              </c:ext>
            </c:extLst>
          </c:dPt>
          <c:dPt>
            <c:idx val="15"/>
            <c:bubble3D val="0"/>
            <c:spPr>
              <a:solidFill>
                <a:schemeClr val="tx1"/>
              </a:solidFill>
              <a:ln w="19050">
                <a:solidFill>
                  <a:schemeClr val="lt1"/>
                </a:solidFill>
              </a:ln>
              <a:effectLst/>
            </c:spPr>
            <c:extLst>
              <c:ext xmlns:c16="http://schemas.microsoft.com/office/drawing/2014/chart" uri="{C3380CC4-5D6E-409C-BE32-E72D297353CC}">
                <c16:uniqueId val="{0000001F-93F6-43FD-8A76-E753CB98865B}"/>
              </c:ext>
            </c:extLst>
          </c:dPt>
          <c:dPt>
            <c:idx val="16"/>
            <c:bubble3D val="0"/>
            <c:spPr>
              <a:solidFill>
                <a:schemeClr val="tx1"/>
              </a:solidFill>
              <a:ln w="19050">
                <a:solidFill>
                  <a:schemeClr val="lt1"/>
                </a:solidFill>
              </a:ln>
              <a:effectLst/>
            </c:spPr>
            <c:extLst>
              <c:ext xmlns:c16="http://schemas.microsoft.com/office/drawing/2014/chart" uri="{C3380CC4-5D6E-409C-BE32-E72D297353CC}">
                <c16:uniqueId val="{00000021-93F6-43FD-8A76-E753CB98865B}"/>
              </c:ext>
            </c:extLst>
          </c:dPt>
          <c:dPt>
            <c:idx val="17"/>
            <c:bubble3D val="0"/>
            <c:spPr>
              <a:solidFill>
                <a:schemeClr val="tx1"/>
              </a:solidFill>
              <a:ln w="19050">
                <a:solidFill>
                  <a:schemeClr val="lt1"/>
                </a:solidFill>
              </a:ln>
              <a:effectLst/>
            </c:spPr>
            <c:extLst>
              <c:ext xmlns:c16="http://schemas.microsoft.com/office/drawing/2014/chart" uri="{C3380CC4-5D6E-409C-BE32-E72D297353CC}">
                <c16:uniqueId val="{00000023-93F6-43FD-8A76-E753CB98865B}"/>
              </c:ext>
            </c:extLst>
          </c:dPt>
          <c:cat>
            <c:strRef>
              <c:f>Sheet1!$A$1:$A$18</c:f>
              <c:strCache>
                <c:ptCount val="18"/>
                <c:pt idx="0">
                  <c:v>Neurodiversity</c:v>
                </c:pt>
                <c:pt idx="1">
                  <c:v>Employment and/or work experience</c:v>
                </c:pt>
                <c:pt idx="2">
                  <c:v>Political stance</c:v>
                </c:pt>
                <c:pt idx="3">
                  <c:v>Formal education</c:v>
                </c:pt>
                <c:pt idx="4">
                  <c:v>Income and/or financial stability</c:v>
                </c:pt>
                <c:pt idx="5">
                  <c:v>Communication style</c:v>
                </c:pt>
                <c:pt idx="6">
                  <c:v>Hobbies and interests</c:v>
                </c:pt>
                <c:pt idx="7">
                  <c:v>Military experience</c:v>
                </c:pt>
                <c:pt idx="8">
                  <c:v>Language</c:v>
                </c:pt>
                <c:pt idx="9">
                  <c:v>Health</c:v>
                </c:pt>
                <c:pt idx="10">
                  <c:v>Relationship status</c:v>
                </c:pt>
                <c:pt idx="11">
                  <c:v>Family circumstances</c:v>
                </c:pt>
                <c:pt idx="12">
                  <c:v>Geographical location</c:v>
                </c:pt>
                <c:pt idx="13">
                  <c:v>Appearance</c:v>
                </c:pt>
                <c:pt idx="14">
                  <c:v>Housing</c:v>
                </c:pt>
                <c:pt idx="15">
                  <c:v>Culture and/or heritage</c:v>
                </c:pt>
                <c:pt idx="16">
                  <c:v>Work context including location, role, title, seniority</c:v>
                </c:pt>
                <c:pt idx="17">
                  <c:v>Childhood experiences</c:v>
                </c:pt>
              </c:strCache>
            </c:strRef>
          </c:cat>
          <c:val>
            <c:numRef>
              <c:f>Sheet1!$B$1:$B$18</c:f>
              <c:numCache>
                <c:formatCode>General</c:formatCode>
                <c:ptCount val="18"/>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numCache>
            </c:numRef>
          </c:val>
          <c:extLst>
            <c:ext xmlns:c16="http://schemas.microsoft.com/office/drawing/2014/chart" uri="{C3380CC4-5D6E-409C-BE32-E72D297353CC}">
              <c16:uniqueId val="{00000024-93F6-43FD-8A76-E753CB98865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60889929742389"/>
          <c:y val="6.2451209992193599E-3"/>
          <c:w val="0.57564402810304438"/>
          <c:h val="0.959406713505074"/>
        </c:manualLayout>
      </c:layout>
      <c:pieChart>
        <c:varyColors val="1"/>
        <c:ser>
          <c:idx val="0"/>
          <c:order val="0"/>
          <c:spPr>
            <a:solidFill>
              <a:schemeClr val="bg2"/>
            </a:solidFill>
            <a:ln>
              <a:solidFill>
                <a:schemeClr val="lt1"/>
              </a:solidFill>
            </a:ln>
          </c:spPr>
          <c:dPt>
            <c:idx val="0"/>
            <c:bubble3D val="0"/>
            <c:spPr>
              <a:solidFill>
                <a:schemeClr val="bg2"/>
              </a:solidFill>
              <a:ln w="19050">
                <a:solidFill>
                  <a:schemeClr val="lt1"/>
                </a:solidFill>
              </a:ln>
              <a:effectLst/>
            </c:spPr>
            <c:extLst>
              <c:ext xmlns:c16="http://schemas.microsoft.com/office/drawing/2014/chart" uri="{C3380CC4-5D6E-409C-BE32-E72D297353CC}">
                <c16:uniqueId val="{00000001-924A-4BD9-B429-4112834886F8}"/>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924A-4BD9-B429-4112834886F8}"/>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924A-4BD9-B429-4112834886F8}"/>
              </c:ext>
            </c:extLst>
          </c:dPt>
          <c:dPt>
            <c:idx val="3"/>
            <c:bubble3D val="0"/>
            <c:spPr>
              <a:solidFill>
                <a:schemeClr val="bg2"/>
              </a:solidFill>
              <a:ln w="19050">
                <a:solidFill>
                  <a:schemeClr val="lt1"/>
                </a:solidFill>
              </a:ln>
              <a:effectLst/>
            </c:spPr>
            <c:extLst>
              <c:ext xmlns:c16="http://schemas.microsoft.com/office/drawing/2014/chart" uri="{C3380CC4-5D6E-409C-BE32-E72D297353CC}">
                <c16:uniqueId val="{00000007-924A-4BD9-B429-4112834886F8}"/>
              </c:ext>
            </c:extLst>
          </c:dPt>
          <c:dPt>
            <c:idx val="4"/>
            <c:bubble3D val="0"/>
            <c:spPr>
              <a:solidFill>
                <a:schemeClr val="bg2"/>
              </a:solidFill>
              <a:ln w="19050">
                <a:solidFill>
                  <a:schemeClr val="lt1"/>
                </a:solidFill>
              </a:ln>
              <a:effectLst/>
            </c:spPr>
            <c:extLst>
              <c:ext xmlns:c16="http://schemas.microsoft.com/office/drawing/2014/chart" uri="{C3380CC4-5D6E-409C-BE32-E72D297353CC}">
                <c16:uniqueId val="{00000009-924A-4BD9-B429-4112834886F8}"/>
              </c:ext>
            </c:extLst>
          </c:dPt>
          <c:dPt>
            <c:idx val="5"/>
            <c:bubble3D val="0"/>
            <c:spPr>
              <a:solidFill>
                <a:schemeClr val="bg2"/>
              </a:solidFill>
              <a:ln w="19050">
                <a:solidFill>
                  <a:schemeClr val="lt1"/>
                </a:solidFill>
              </a:ln>
              <a:effectLst/>
            </c:spPr>
            <c:extLst>
              <c:ext xmlns:c16="http://schemas.microsoft.com/office/drawing/2014/chart" uri="{C3380CC4-5D6E-409C-BE32-E72D297353CC}">
                <c16:uniqueId val="{0000000B-924A-4BD9-B429-4112834886F8}"/>
              </c:ext>
            </c:extLst>
          </c:dPt>
          <c:dPt>
            <c:idx val="6"/>
            <c:bubble3D val="0"/>
            <c:spPr>
              <a:solidFill>
                <a:schemeClr val="bg2"/>
              </a:solidFill>
              <a:ln w="19050">
                <a:solidFill>
                  <a:schemeClr val="lt1"/>
                </a:solidFill>
              </a:ln>
              <a:effectLst/>
            </c:spPr>
            <c:extLst>
              <c:ext xmlns:c16="http://schemas.microsoft.com/office/drawing/2014/chart" uri="{C3380CC4-5D6E-409C-BE32-E72D297353CC}">
                <c16:uniqueId val="{0000000D-924A-4BD9-B429-4112834886F8}"/>
              </c:ext>
            </c:extLst>
          </c:dPt>
          <c:dPt>
            <c:idx val="7"/>
            <c:bubble3D val="0"/>
            <c:spPr>
              <a:solidFill>
                <a:schemeClr val="bg2"/>
              </a:solidFill>
              <a:ln w="19050">
                <a:solidFill>
                  <a:schemeClr val="lt1"/>
                </a:solidFill>
              </a:ln>
              <a:effectLst/>
            </c:spPr>
            <c:extLst>
              <c:ext xmlns:c16="http://schemas.microsoft.com/office/drawing/2014/chart" uri="{C3380CC4-5D6E-409C-BE32-E72D297353CC}">
                <c16:uniqueId val="{0000000F-924A-4BD9-B429-4112834886F8}"/>
              </c:ext>
            </c:extLst>
          </c:dPt>
          <c:dPt>
            <c:idx val="8"/>
            <c:bubble3D val="0"/>
            <c:spPr>
              <a:solidFill>
                <a:schemeClr val="bg2"/>
              </a:solidFill>
              <a:ln w="19050">
                <a:solidFill>
                  <a:schemeClr val="lt1"/>
                </a:solidFill>
              </a:ln>
              <a:effectLst/>
            </c:spPr>
            <c:extLst>
              <c:ext xmlns:c16="http://schemas.microsoft.com/office/drawing/2014/chart" uri="{C3380CC4-5D6E-409C-BE32-E72D297353CC}">
                <c16:uniqueId val="{00000011-924A-4BD9-B429-4112834886F8}"/>
              </c:ext>
            </c:extLst>
          </c:dPt>
          <c:cat>
            <c:strRef>
              <c:f>Sheet1!$A$1:$A$9</c:f>
              <c:strCache>
                <c:ptCount val="9"/>
                <c:pt idx="0">
                  <c:v>Marital/civil partnership status</c:v>
                </c:pt>
                <c:pt idx="1">
                  <c:v>Race</c:v>
                </c:pt>
                <c:pt idx="2">
                  <c:v>Sex</c:v>
                </c:pt>
                <c:pt idx="3">
                  <c:v>Pregnancy/ maternity leave</c:v>
                </c:pt>
                <c:pt idx="4">
                  <c:v>Gender reassignment</c:v>
                </c:pt>
                <c:pt idx="5">
                  <c:v>Religion or belief</c:v>
                </c:pt>
                <c:pt idx="6">
                  <c:v>Age</c:v>
                </c:pt>
                <c:pt idx="7">
                  <c:v>Disability</c:v>
                </c:pt>
                <c:pt idx="8">
                  <c:v>Sexual orientation</c:v>
                </c:pt>
              </c:strCache>
            </c:strRef>
          </c:cat>
          <c:val>
            <c:numRef>
              <c:f>Sheet1!$B$1:$B$9</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2-924A-4BD9-B429-4112834886F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spPr>
            <a:solidFill>
              <a:schemeClr val="tx1"/>
            </a:solidFill>
          </c:spPr>
          <c:dPt>
            <c:idx val="0"/>
            <c:bubble3D val="0"/>
            <c:spPr>
              <a:solidFill>
                <a:schemeClr val="tx1"/>
              </a:solidFill>
              <a:ln w="19050">
                <a:solidFill>
                  <a:schemeClr val="lt1"/>
                </a:solidFill>
              </a:ln>
              <a:effectLst/>
            </c:spPr>
            <c:extLst>
              <c:ext xmlns:c16="http://schemas.microsoft.com/office/drawing/2014/chart" uri="{C3380CC4-5D6E-409C-BE32-E72D297353CC}">
                <c16:uniqueId val="{00000001-18DE-4288-8D56-43CF7515BA8B}"/>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18DE-4288-8D56-43CF7515BA8B}"/>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18DE-4288-8D56-43CF7515BA8B}"/>
              </c:ext>
            </c:extLst>
          </c:dPt>
          <c:dPt>
            <c:idx val="3"/>
            <c:bubble3D val="0"/>
            <c:spPr>
              <a:solidFill>
                <a:schemeClr val="tx1"/>
              </a:solidFill>
              <a:ln w="19050">
                <a:solidFill>
                  <a:schemeClr val="lt1"/>
                </a:solidFill>
              </a:ln>
              <a:effectLst/>
            </c:spPr>
            <c:extLst>
              <c:ext xmlns:c16="http://schemas.microsoft.com/office/drawing/2014/chart" uri="{C3380CC4-5D6E-409C-BE32-E72D297353CC}">
                <c16:uniqueId val="{00000007-18DE-4288-8D56-43CF7515BA8B}"/>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18DE-4288-8D56-43CF7515BA8B}"/>
              </c:ext>
            </c:extLst>
          </c:dPt>
          <c:dPt>
            <c:idx val="5"/>
            <c:bubble3D val="0"/>
            <c:spPr>
              <a:solidFill>
                <a:schemeClr val="tx1"/>
              </a:solidFill>
              <a:ln w="19050">
                <a:solidFill>
                  <a:schemeClr val="lt1"/>
                </a:solidFill>
              </a:ln>
              <a:effectLst/>
            </c:spPr>
            <c:extLst>
              <c:ext xmlns:c16="http://schemas.microsoft.com/office/drawing/2014/chart" uri="{C3380CC4-5D6E-409C-BE32-E72D297353CC}">
                <c16:uniqueId val="{0000000B-18DE-4288-8D56-43CF7515BA8B}"/>
              </c:ext>
            </c:extLst>
          </c:dPt>
          <c:dPt>
            <c:idx val="6"/>
            <c:bubble3D val="0"/>
            <c:spPr>
              <a:solidFill>
                <a:schemeClr val="tx1"/>
              </a:solidFill>
              <a:ln w="19050">
                <a:solidFill>
                  <a:schemeClr val="lt1"/>
                </a:solidFill>
              </a:ln>
              <a:effectLst/>
            </c:spPr>
            <c:extLst>
              <c:ext xmlns:c16="http://schemas.microsoft.com/office/drawing/2014/chart" uri="{C3380CC4-5D6E-409C-BE32-E72D297353CC}">
                <c16:uniqueId val="{0000000D-18DE-4288-8D56-43CF7515BA8B}"/>
              </c:ext>
            </c:extLst>
          </c:dPt>
          <c:dPt>
            <c:idx val="7"/>
            <c:bubble3D val="0"/>
            <c:spPr>
              <a:solidFill>
                <a:schemeClr val="tx1"/>
              </a:solidFill>
              <a:ln w="19050">
                <a:solidFill>
                  <a:schemeClr val="lt1"/>
                </a:solidFill>
              </a:ln>
              <a:effectLst/>
            </c:spPr>
            <c:extLst>
              <c:ext xmlns:c16="http://schemas.microsoft.com/office/drawing/2014/chart" uri="{C3380CC4-5D6E-409C-BE32-E72D297353CC}">
                <c16:uniqueId val="{0000000F-18DE-4288-8D56-43CF7515BA8B}"/>
              </c:ext>
            </c:extLst>
          </c:dPt>
          <c:dPt>
            <c:idx val="8"/>
            <c:bubble3D val="0"/>
            <c:spPr>
              <a:solidFill>
                <a:schemeClr val="tx1"/>
              </a:solidFill>
              <a:ln w="19050">
                <a:solidFill>
                  <a:schemeClr val="lt1"/>
                </a:solidFill>
              </a:ln>
              <a:effectLst/>
            </c:spPr>
            <c:extLst>
              <c:ext xmlns:c16="http://schemas.microsoft.com/office/drawing/2014/chart" uri="{C3380CC4-5D6E-409C-BE32-E72D297353CC}">
                <c16:uniqueId val="{00000011-18DE-4288-8D56-43CF7515BA8B}"/>
              </c:ext>
            </c:extLst>
          </c:dPt>
          <c:dPt>
            <c:idx val="9"/>
            <c:bubble3D val="0"/>
            <c:spPr>
              <a:solidFill>
                <a:schemeClr val="tx1"/>
              </a:solidFill>
              <a:ln w="19050">
                <a:solidFill>
                  <a:schemeClr val="lt1"/>
                </a:solidFill>
              </a:ln>
              <a:effectLst/>
            </c:spPr>
            <c:extLst>
              <c:ext xmlns:c16="http://schemas.microsoft.com/office/drawing/2014/chart" uri="{C3380CC4-5D6E-409C-BE32-E72D297353CC}">
                <c16:uniqueId val="{00000013-18DE-4288-8D56-43CF7515BA8B}"/>
              </c:ext>
            </c:extLst>
          </c:dPt>
          <c:dPt>
            <c:idx val="10"/>
            <c:bubble3D val="0"/>
            <c:spPr>
              <a:solidFill>
                <a:schemeClr val="tx1"/>
              </a:solidFill>
              <a:ln w="19050">
                <a:solidFill>
                  <a:schemeClr val="lt1"/>
                </a:solidFill>
              </a:ln>
              <a:effectLst/>
            </c:spPr>
            <c:extLst>
              <c:ext xmlns:c16="http://schemas.microsoft.com/office/drawing/2014/chart" uri="{C3380CC4-5D6E-409C-BE32-E72D297353CC}">
                <c16:uniqueId val="{00000015-18DE-4288-8D56-43CF7515BA8B}"/>
              </c:ext>
            </c:extLst>
          </c:dPt>
          <c:dPt>
            <c:idx val="11"/>
            <c:bubble3D val="0"/>
            <c:spPr>
              <a:solidFill>
                <a:schemeClr val="tx1"/>
              </a:solidFill>
              <a:ln w="19050">
                <a:solidFill>
                  <a:schemeClr val="lt1"/>
                </a:solidFill>
              </a:ln>
              <a:effectLst/>
            </c:spPr>
            <c:extLst>
              <c:ext xmlns:c16="http://schemas.microsoft.com/office/drawing/2014/chart" uri="{C3380CC4-5D6E-409C-BE32-E72D297353CC}">
                <c16:uniqueId val="{00000017-18DE-4288-8D56-43CF7515BA8B}"/>
              </c:ext>
            </c:extLst>
          </c:dPt>
          <c:dPt>
            <c:idx val="12"/>
            <c:bubble3D val="0"/>
            <c:spPr>
              <a:solidFill>
                <a:schemeClr val="tx1"/>
              </a:solidFill>
              <a:ln w="19050">
                <a:solidFill>
                  <a:schemeClr val="lt1"/>
                </a:solidFill>
              </a:ln>
              <a:effectLst/>
            </c:spPr>
            <c:extLst>
              <c:ext xmlns:c16="http://schemas.microsoft.com/office/drawing/2014/chart" uri="{C3380CC4-5D6E-409C-BE32-E72D297353CC}">
                <c16:uniqueId val="{00000019-18DE-4288-8D56-43CF7515BA8B}"/>
              </c:ext>
            </c:extLst>
          </c:dPt>
          <c:dPt>
            <c:idx val="13"/>
            <c:bubble3D val="0"/>
            <c:spPr>
              <a:solidFill>
                <a:schemeClr val="tx1"/>
              </a:solidFill>
              <a:ln w="19050">
                <a:solidFill>
                  <a:schemeClr val="lt1"/>
                </a:solidFill>
              </a:ln>
              <a:effectLst/>
            </c:spPr>
            <c:extLst>
              <c:ext xmlns:c16="http://schemas.microsoft.com/office/drawing/2014/chart" uri="{C3380CC4-5D6E-409C-BE32-E72D297353CC}">
                <c16:uniqueId val="{0000001B-18DE-4288-8D56-43CF7515BA8B}"/>
              </c:ext>
            </c:extLst>
          </c:dPt>
          <c:dPt>
            <c:idx val="14"/>
            <c:bubble3D val="0"/>
            <c:spPr>
              <a:solidFill>
                <a:schemeClr val="tx1"/>
              </a:solidFill>
              <a:ln w="19050">
                <a:solidFill>
                  <a:schemeClr val="lt1"/>
                </a:solidFill>
              </a:ln>
              <a:effectLst/>
            </c:spPr>
            <c:extLst>
              <c:ext xmlns:c16="http://schemas.microsoft.com/office/drawing/2014/chart" uri="{C3380CC4-5D6E-409C-BE32-E72D297353CC}">
                <c16:uniqueId val="{0000001D-18DE-4288-8D56-43CF7515BA8B}"/>
              </c:ext>
            </c:extLst>
          </c:dPt>
          <c:dPt>
            <c:idx val="15"/>
            <c:bubble3D val="0"/>
            <c:spPr>
              <a:solidFill>
                <a:schemeClr val="tx1"/>
              </a:solidFill>
              <a:ln w="19050">
                <a:solidFill>
                  <a:schemeClr val="lt1"/>
                </a:solidFill>
              </a:ln>
              <a:effectLst/>
            </c:spPr>
            <c:extLst>
              <c:ext xmlns:c16="http://schemas.microsoft.com/office/drawing/2014/chart" uri="{C3380CC4-5D6E-409C-BE32-E72D297353CC}">
                <c16:uniqueId val="{0000001F-18DE-4288-8D56-43CF7515BA8B}"/>
              </c:ext>
            </c:extLst>
          </c:dPt>
          <c:dPt>
            <c:idx val="16"/>
            <c:bubble3D val="0"/>
            <c:spPr>
              <a:solidFill>
                <a:schemeClr val="tx1"/>
              </a:solidFill>
              <a:ln w="19050">
                <a:solidFill>
                  <a:schemeClr val="lt1"/>
                </a:solidFill>
              </a:ln>
              <a:effectLst/>
            </c:spPr>
            <c:extLst>
              <c:ext xmlns:c16="http://schemas.microsoft.com/office/drawing/2014/chart" uri="{C3380CC4-5D6E-409C-BE32-E72D297353CC}">
                <c16:uniqueId val="{00000021-18DE-4288-8D56-43CF7515BA8B}"/>
              </c:ext>
            </c:extLst>
          </c:dPt>
          <c:dPt>
            <c:idx val="17"/>
            <c:bubble3D val="0"/>
            <c:spPr>
              <a:solidFill>
                <a:schemeClr val="tx1"/>
              </a:solidFill>
              <a:ln w="19050">
                <a:solidFill>
                  <a:schemeClr val="lt1"/>
                </a:solidFill>
              </a:ln>
              <a:effectLst/>
            </c:spPr>
            <c:extLst>
              <c:ext xmlns:c16="http://schemas.microsoft.com/office/drawing/2014/chart" uri="{C3380CC4-5D6E-409C-BE32-E72D297353CC}">
                <c16:uniqueId val="{00000023-18DE-4288-8D56-43CF7515BA8B}"/>
              </c:ext>
            </c:extLst>
          </c:dPt>
          <c:cat>
            <c:strRef>
              <c:f>Sheet1!$A$1:$A$18</c:f>
              <c:strCache>
                <c:ptCount val="18"/>
                <c:pt idx="0">
                  <c:v>Neurodiversity</c:v>
                </c:pt>
                <c:pt idx="1">
                  <c:v>Employment and/or work experience</c:v>
                </c:pt>
                <c:pt idx="2">
                  <c:v>Political stance</c:v>
                </c:pt>
                <c:pt idx="3">
                  <c:v>Formal education</c:v>
                </c:pt>
                <c:pt idx="4">
                  <c:v>Income and/or financial stability</c:v>
                </c:pt>
                <c:pt idx="5">
                  <c:v>Communication style</c:v>
                </c:pt>
                <c:pt idx="6">
                  <c:v>Hobbies and interests</c:v>
                </c:pt>
                <c:pt idx="7">
                  <c:v>Military experience</c:v>
                </c:pt>
                <c:pt idx="8">
                  <c:v>Language</c:v>
                </c:pt>
                <c:pt idx="9">
                  <c:v>Health</c:v>
                </c:pt>
                <c:pt idx="10">
                  <c:v>Relationship status</c:v>
                </c:pt>
                <c:pt idx="11">
                  <c:v>Family circumstances</c:v>
                </c:pt>
                <c:pt idx="12">
                  <c:v>Geographical location</c:v>
                </c:pt>
                <c:pt idx="13">
                  <c:v>Appearance</c:v>
                </c:pt>
                <c:pt idx="14">
                  <c:v>Housing</c:v>
                </c:pt>
                <c:pt idx="15">
                  <c:v>Culture and/or heritage</c:v>
                </c:pt>
                <c:pt idx="16">
                  <c:v>Work context including location, role, title, seniority</c:v>
                </c:pt>
                <c:pt idx="17">
                  <c:v>Childhood experiences</c:v>
                </c:pt>
              </c:strCache>
            </c:strRef>
          </c:cat>
          <c:val>
            <c:numRef>
              <c:f>Sheet1!$B$1:$B$18</c:f>
              <c:numCache>
                <c:formatCode>General</c:formatCode>
                <c:ptCount val="18"/>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numCache>
            </c:numRef>
          </c:val>
          <c:extLst>
            <c:ext xmlns:c16="http://schemas.microsoft.com/office/drawing/2014/chart" uri="{C3380CC4-5D6E-409C-BE32-E72D297353CC}">
              <c16:uniqueId val="{00000024-18DE-4288-8D56-43CF7515BA8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60889929742389"/>
          <c:y val="6.2451209992193599E-3"/>
          <c:w val="0.57564402810304438"/>
          <c:h val="0.959406713505074"/>
        </c:manualLayout>
      </c:layout>
      <c:pieChart>
        <c:varyColors val="1"/>
        <c:ser>
          <c:idx val="0"/>
          <c:order val="0"/>
          <c:spPr>
            <a:solidFill>
              <a:schemeClr val="bg2"/>
            </a:solidFill>
            <a:ln>
              <a:solidFill>
                <a:schemeClr val="lt1"/>
              </a:solidFill>
            </a:ln>
          </c:spPr>
          <c:dPt>
            <c:idx val="0"/>
            <c:bubble3D val="0"/>
            <c:spPr>
              <a:solidFill>
                <a:schemeClr val="bg2"/>
              </a:solidFill>
              <a:ln w="19050">
                <a:solidFill>
                  <a:schemeClr val="lt1"/>
                </a:solidFill>
              </a:ln>
              <a:effectLst/>
            </c:spPr>
            <c:extLst>
              <c:ext xmlns:c16="http://schemas.microsoft.com/office/drawing/2014/chart" uri="{C3380CC4-5D6E-409C-BE32-E72D297353CC}">
                <c16:uniqueId val="{00000001-1D86-4AB2-B6FD-71DC1D6F2391}"/>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1D86-4AB2-B6FD-71DC1D6F2391}"/>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1D86-4AB2-B6FD-71DC1D6F2391}"/>
              </c:ext>
            </c:extLst>
          </c:dPt>
          <c:dPt>
            <c:idx val="3"/>
            <c:bubble3D val="0"/>
            <c:spPr>
              <a:solidFill>
                <a:schemeClr val="bg2"/>
              </a:solidFill>
              <a:ln w="19050">
                <a:solidFill>
                  <a:schemeClr val="lt1"/>
                </a:solidFill>
              </a:ln>
              <a:effectLst/>
            </c:spPr>
            <c:extLst>
              <c:ext xmlns:c16="http://schemas.microsoft.com/office/drawing/2014/chart" uri="{C3380CC4-5D6E-409C-BE32-E72D297353CC}">
                <c16:uniqueId val="{00000007-1D86-4AB2-B6FD-71DC1D6F2391}"/>
              </c:ext>
            </c:extLst>
          </c:dPt>
          <c:dPt>
            <c:idx val="4"/>
            <c:bubble3D val="0"/>
            <c:spPr>
              <a:solidFill>
                <a:schemeClr val="bg2"/>
              </a:solidFill>
              <a:ln w="19050">
                <a:solidFill>
                  <a:schemeClr val="lt1"/>
                </a:solidFill>
              </a:ln>
              <a:effectLst/>
            </c:spPr>
            <c:extLst>
              <c:ext xmlns:c16="http://schemas.microsoft.com/office/drawing/2014/chart" uri="{C3380CC4-5D6E-409C-BE32-E72D297353CC}">
                <c16:uniqueId val="{00000009-1D86-4AB2-B6FD-71DC1D6F2391}"/>
              </c:ext>
            </c:extLst>
          </c:dPt>
          <c:dPt>
            <c:idx val="5"/>
            <c:bubble3D val="0"/>
            <c:spPr>
              <a:solidFill>
                <a:schemeClr val="bg2"/>
              </a:solidFill>
              <a:ln w="19050">
                <a:solidFill>
                  <a:schemeClr val="lt1"/>
                </a:solidFill>
              </a:ln>
              <a:effectLst/>
            </c:spPr>
            <c:extLst>
              <c:ext xmlns:c16="http://schemas.microsoft.com/office/drawing/2014/chart" uri="{C3380CC4-5D6E-409C-BE32-E72D297353CC}">
                <c16:uniqueId val="{0000000B-1D86-4AB2-B6FD-71DC1D6F2391}"/>
              </c:ext>
            </c:extLst>
          </c:dPt>
          <c:dPt>
            <c:idx val="6"/>
            <c:bubble3D val="0"/>
            <c:spPr>
              <a:solidFill>
                <a:schemeClr val="bg2"/>
              </a:solidFill>
              <a:ln w="19050">
                <a:solidFill>
                  <a:schemeClr val="lt1"/>
                </a:solidFill>
              </a:ln>
              <a:effectLst/>
            </c:spPr>
            <c:extLst>
              <c:ext xmlns:c16="http://schemas.microsoft.com/office/drawing/2014/chart" uri="{C3380CC4-5D6E-409C-BE32-E72D297353CC}">
                <c16:uniqueId val="{0000000D-1D86-4AB2-B6FD-71DC1D6F2391}"/>
              </c:ext>
            </c:extLst>
          </c:dPt>
          <c:dPt>
            <c:idx val="7"/>
            <c:bubble3D val="0"/>
            <c:spPr>
              <a:solidFill>
                <a:schemeClr val="bg2"/>
              </a:solidFill>
              <a:ln w="19050">
                <a:solidFill>
                  <a:schemeClr val="lt1"/>
                </a:solidFill>
              </a:ln>
              <a:effectLst/>
            </c:spPr>
            <c:extLst>
              <c:ext xmlns:c16="http://schemas.microsoft.com/office/drawing/2014/chart" uri="{C3380CC4-5D6E-409C-BE32-E72D297353CC}">
                <c16:uniqueId val="{0000000F-1D86-4AB2-B6FD-71DC1D6F2391}"/>
              </c:ext>
            </c:extLst>
          </c:dPt>
          <c:dPt>
            <c:idx val="8"/>
            <c:bubble3D val="0"/>
            <c:spPr>
              <a:solidFill>
                <a:schemeClr val="bg2"/>
              </a:solidFill>
              <a:ln w="19050">
                <a:solidFill>
                  <a:schemeClr val="lt1"/>
                </a:solidFill>
              </a:ln>
              <a:effectLst/>
            </c:spPr>
            <c:extLst>
              <c:ext xmlns:c16="http://schemas.microsoft.com/office/drawing/2014/chart" uri="{C3380CC4-5D6E-409C-BE32-E72D297353CC}">
                <c16:uniqueId val="{00000011-1D86-4AB2-B6FD-71DC1D6F2391}"/>
              </c:ext>
            </c:extLst>
          </c:dPt>
          <c:cat>
            <c:strRef>
              <c:f>Sheet1!$A$1:$A$9</c:f>
              <c:strCache>
                <c:ptCount val="9"/>
                <c:pt idx="0">
                  <c:v>Marital/civil partnership status</c:v>
                </c:pt>
                <c:pt idx="1">
                  <c:v>Race</c:v>
                </c:pt>
                <c:pt idx="2">
                  <c:v>Sex</c:v>
                </c:pt>
                <c:pt idx="3">
                  <c:v>Pregnancy/ maternity leave</c:v>
                </c:pt>
                <c:pt idx="4">
                  <c:v>Gender reassignment</c:v>
                </c:pt>
                <c:pt idx="5">
                  <c:v>Religion or belief</c:v>
                </c:pt>
                <c:pt idx="6">
                  <c:v>Age</c:v>
                </c:pt>
                <c:pt idx="7">
                  <c:v>Disability</c:v>
                </c:pt>
                <c:pt idx="8">
                  <c:v>Sexual orientation</c:v>
                </c:pt>
              </c:strCache>
            </c:strRef>
          </c:cat>
          <c:val>
            <c:numRef>
              <c:f>Sheet1!$B$1:$B$9</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2-1D86-4AB2-B6FD-71DC1D6F239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spPr>
            <a:solidFill>
              <a:schemeClr val="tx1"/>
            </a:solidFill>
          </c:spPr>
          <c:dPt>
            <c:idx val="0"/>
            <c:bubble3D val="0"/>
            <c:spPr>
              <a:solidFill>
                <a:schemeClr val="tx1"/>
              </a:solidFill>
              <a:ln w="19050">
                <a:solidFill>
                  <a:schemeClr val="lt1"/>
                </a:solidFill>
              </a:ln>
              <a:effectLst/>
            </c:spPr>
            <c:extLst>
              <c:ext xmlns:c16="http://schemas.microsoft.com/office/drawing/2014/chart" uri="{C3380CC4-5D6E-409C-BE32-E72D297353CC}">
                <c16:uniqueId val="{00000001-5CED-4651-A132-F0F52C12C296}"/>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5CED-4651-A132-F0F52C12C296}"/>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5CED-4651-A132-F0F52C12C296}"/>
              </c:ext>
            </c:extLst>
          </c:dPt>
          <c:dPt>
            <c:idx val="3"/>
            <c:bubble3D val="0"/>
            <c:spPr>
              <a:solidFill>
                <a:schemeClr val="tx1"/>
              </a:solidFill>
              <a:ln w="19050">
                <a:solidFill>
                  <a:schemeClr val="lt1"/>
                </a:solidFill>
              </a:ln>
              <a:effectLst/>
            </c:spPr>
            <c:extLst>
              <c:ext xmlns:c16="http://schemas.microsoft.com/office/drawing/2014/chart" uri="{C3380CC4-5D6E-409C-BE32-E72D297353CC}">
                <c16:uniqueId val="{00000007-5CED-4651-A132-F0F52C12C296}"/>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5CED-4651-A132-F0F52C12C296}"/>
              </c:ext>
            </c:extLst>
          </c:dPt>
          <c:dPt>
            <c:idx val="5"/>
            <c:bubble3D val="0"/>
            <c:spPr>
              <a:solidFill>
                <a:schemeClr val="tx1"/>
              </a:solidFill>
              <a:ln w="19050">
                <a:solidFill>
                  <a:schemeClr val="lt1"/>
                </a:solidFill>
              </a:ln>
              <a:effectLst/>
            </c:spPr>
            <c:extLst>
              <c:ext xmlns:c16="http://schemas.microsoft.com/office/drawing/2014/chart" uri="{C3380CC4-5D6E-409C-BE32-E72D297353CC}">
                <c16:uniqueId val="{0000000B-5CED-4651-A132-F0F52C12C296}"/>
              </c:ext>
            </c:extLst>
          </c:dPt>
          <c:dPt>
            <c:idx val="6"/>
            <c:bubble3D val="0"/>
            <c:spPr>
              <a:solidFill>
                <a:schemeClr val="tx1"/>
              </a:solidFill>
              <a:ln w="19050">
                <a:solidFill>
                  <a:schemeClr val="lt1"/>
                </a:solidFill>
              </a:ln>
              <a:effectLst/>
            </c:spPr>
            <c:extLst>
              <c:ext xmlns:c16="http://schemas.microsoft.com/office/drawing/2014/chart" uri="{C3380CC4-5D6E-409C-BE32-E72D297353CC}">
                <c16:uniqueId val="{0000000D-5CED-4651-A132-F0F52C12C296}"/>
              </c:ext>
            </c:extLst>
          </c:dPt>
          <c:dPt>
            <c:idx val="7"/>
            <c:bubble3D val="0"/>
            <c:spPr>
              <a:solidFill>
                <a:schemeClr val="tx1"/>
              </a:solidFill>
              <a:ln w="19050">
                <a:solidFill>
                  <a:schemeClr val="lt1"/>
                </a:solidFill>
              </a:ln>
              <a:effectLst/>
            </c:spPr>
            <c:extLst>
              <c:ext xmlns:c16="http://schemas.microsoft.com/office/drawing/2014/chart" uri="{C3380CC4-5D6E-409C-BE32-E72D297353CC}">
                <c16:uniqueId val="{0000000F-5CED-4651-A132-F0F52C12C296}"/>
              </c:ext>
            </c:extLst>
          </c:dPt>
          <c:dPt>
            <c:idx val="8"/>
            <c:bubble3D val="0"/>
            <c:spPr>
              <a:solidFill>
                <a:schemeClr val="tx1"/>
              </a:solidFill>
              <a:ln w="19050">
                <a:solidFill>
                  <a:schemeClr val="lt1"/>
                </a:solidFill>
              </a:ln>
              <a:effectLst/>
            </c:spPr>
            <c:extLst>
              <c:ext xmlns:c16="http://schemas.microsoft.com/office/drawing/2014/chart" uri="{C3380CC4-5D6E-409C-BE32-E72D297353CC}">
                <c16:uniqueId val="{00000011-5CED-4651-A132-F0F52C12C296}"/>
              </c:ext>
            </c:extLst>
          </c:dPt>
          <c:dPt>
            <c:idx val="9"/>
            <c:bubble3D val="0"/>
            <c:spPr>
              <a:solidFill>
                <a:schemeClr val="tx1"/>
              </a:solidFill>
              <a:ln w="19050">
                <a:solidFill>
                  <a:schemeClr val="lt1"/>
                </a:solidFill>
              </a:ln>
              <a:effectLst/>
            </c:spPr>
            <c:extLst>
              <c:ext xmlns:c16="http://schemas.microsoft.com/office/drawing/2014/chart" uri="{C3380CC4-5D6E-409C-BE32-E72D297353CC}">
                <c16:uniqueId val="{00000013-5CED-4651-A132-F0F52C12C296}"/>
              </c:ext>
            </c:extLst>
          </c:dPt>
          <c:dPt>
            <c:idx val="10"/>
            <c:bubble3D val="0"/>
            <c:spPr>
              <a:solidFill>
                <a:schemeClr val="tx1"/>
              </a:solidFill>
              <a:ln w="19050">
                <a:solidFill>
                  <a:schemeClr val="lt1"/>
                </a:solidFill>
              </a:ln>
              <a:effectLst/>
            </c:spPr>
            <c:extLst>
              <c:ext xmlns:c16="http://schemas.microsoft.com/office/drawing/2014/chart" uri="{C3380CC4-5D6E-409C-BE32-E72D297353CC}">
                <c16:uniqueId val="{00000015-5CED-4651-A132-F0F52C12C296}"/>
              </c:ext>
            </c:extLst>
          </c:dPt>
          <c:dPt>
            <c:idx val="11"/>
            <c:bubble3D val="0"/>
            <c:spPr>
              <a:solidFill>
                <a:schemeClr val="tx1"/>
              </a:solidFill>
              <a:ln w="19050">
                <a:solidFill>
                  <a:schemeClr val="lt1"/>
                </a:solidFill>
              </a:ln>
              <a:effectLst/>
            </c:spPr>
            <c:extLst>
              <c:ext xmlns:c16="http://schemas.microsoft.com/office/drawing/2014/chart" uri="{C3380CC4-5D6E-409C-BE32-E72D297353CC}">
                <c16:uniqueId val="{00000017-5CED-4651-A132-F0F52C12C296}"/>
              </c:ext>
            </c:extLst>
          </c:dPt>
          <c:dPt>
            <c:idx val="12"/>
            <c:bubble3D val="0"/>
            <c:spPr>
              <a:solidFill>
                <a:schemeClr val="tx1"/>
              </a:solidFill>
              <a:ln w="19050">
                <a:solidFill>
                  <a:schemeClr val="lt1"/>
                </a:solidFill>
              </a:ln>
              <a:effectLst/>
            </c:spPr>
            <c:extLst>
              <c:ext xmlns:c16="http://schemas.microsoft.com/office/drawing/2014/chart" uri="{C3380CC4-5D6E-409C-BE32-E72D297353CC}">
                <c16:uniqueId val="{00000019-5CED-4651-A132-F0F52C12C296}"/>
              </c:ext>
            </c:extLst>
          </c:dPt>
          <c:dPt>
            <c:idx val="13"/>
            <c:bubble3D val="0"/>
            <c:spPr>
              <a:solidFill>
                <a:schemeClr val="tx1"/>
              </a:solidFill>
              <a:ln w="19050">
                <a:solidFill>
                  <a:schemeClr val="lt1"/>
                </a:solidFill>
              </a:ln>
              <a:effectLst/>
            </c:spPr>
            <c:extLst>
              <c:ext xmlns:c16="http://schemas.microsoft.com/office/drawing/2014/chart" uri="{C3380CC4-5D6E-409C-BE32-E72D297353CC}">
                <c16:uniqueId val="{0000001B-5CED-4651-A132-F0F52C12C296}"/>
              </c:ext>
            </c:extLst>
          </c:dPt>
          <c:dPt>
            <c:idx val="14"/>
            <c:bubble3D val="0"/>
            <c:spPr>
              <a:solidFill>
                <a:schemeClr val="tx1"/>
              </a:solidFill>
              <a:ln w="19050">
                <a:solidFill>
                  <a:schemeClr val="lt1"/>
                </a:solidFill>
              </a:ln>
              <a:effectLst/>
            </c:spPr>
            <c:extLst>
              <c:ext xmlns:c16="http://schemas.microsoft.com/office/drawing/2014/chart" uri="{C3380CC4-5D6E-409C-BE32-E72D297353CC}">
                <c16:uniqueId val="{0000001D-5CED-4651-A132-F0F52C12C296}"/>
              </c:ext>
            </c:extLst>
          </c:dPt>
          <c:dPt>
            <c:idx val="15"/>
            <c:bubble3D val="0"/>
            <c:spPr>
              <a:solidFill>
                <a:schemeClr val="tx1"/>
              </a:solidFill>
              <a:ln w="19050">
                <a:solidFill>
                  <a:schemeClr val="lt1"/>
                </a:solidFill>
              </a:ln>
              <a:effectLst/>
            </c:spPr>
            <c:extLst>
              <c:ext xmlns:c16="http://schemas.microsoft.com/office/drawing/2014/chart" uri="{C3380CC4-5D6E-409C-BE32-E72D297353CC}">
                <c16:uniqueId val="{0000001F-5CED-4651-A132-F0F52C12C296}"/>
              </c:ext>
            </c:extLst>
          </c:dPt>
          <c:dPt>
            <c:idx val="16"/>
            <c:bubble3D val="0"/>
            <c:spPr>
              <a:solidFill>
                <a:schemeClr val="tx1"/>
              </a:solidFill>
              <a:ln w="19050">
                <a:solidFill>
                  <a:schemeClr val="lt1"/>
                </a:solidFill>
              </a:ln>
              <a:effectLst/>
            </c:spPr>
            <c:extLst>
              <c:ext xmlns:c16="http://schemas.microsoft.com/office/drawing/2014/chart" uri="{C3380CC4-5D6E-409C-BE32-E72D297353CC}">
                <c16:uniqueId val="{00000021-5CED-4651-A132-F0F52C12C296}"/>
              </c:ext>
            </c:extLst>
          </c:dPt>
          <c:dPt>
            <c:idx val="17"/>
            <c:bubble3D val="0"/>
            <c:spPr>
              <a:solidFill>
                <a:schemeClr val="tx1"/>
              </a:solidFill>
              <a:ln w="19050">
                <a:solidFill>
                  <a:schemeClr val="lt1"/>
                </a:solidFill>
              </a:ln>
              <a:effectLst/>
            </c:spPr>
            <c:extLst>
              <c:ext xmlns:c16="http://schemas.microsoft.com/office/drawing/2014/chart" uri="{C3380CC4-5D6E-409C-BE32-E72D297353CC}">
                <c16:uniqueId val="{00000023-5CED-4651-A132-F0F52C12C296}"/>
              </c:ext>
            </c:extLst>
          </c:dPt>
          <c:cat>
            <c:strRef>
              <c:f>Sheet1!$A$1:$A$18</c:f>
              <c:strCache>
                <c:ptCount val="18"/>
                <c:pt idx="0">
                  <c:v>Neurodiversity</c:v>
                </c:pt>
                <c:pt idx="1">
                  <c:v>Employment and/or work experience</c:v>
                </c:pt>
                <c:pt idx="2">
                  <c:v>Political stance</c:v>
                </c:pt>
                <c:pt idx="3">
                  <c:v>Formal education</c:v>
                </c:pt>
                <c:pt idx="4">
                  <c:v>Income and/or financial stability</c:v>
                </c:pt>
                <c:pt idx="5">
                  <c:v>Communication style</c:v>
                </c:pt>
                <c:pt idx="6">
                  <c:v>Hobbies and interests</c:v>
                </c:pt>
                <c:pt idx="7">
                  <c:v>Military experience</c:v>
                </c:pt>
                <c:pt idx="8">
                  <c:v>Language</c:v>
                </c:pt>
                <c:pt idx="9">
                  <c:v>Health</c:v>
                </c:pt>
                <c:pt idx="10">
                  <c:v>Relationship status</c:v>
                </c:pt>
                <c:pt idx="11">
                  <c:v>Family circumstances</c:v>
                </c:pt>
                <c:pt idx="12">
                  <c:v>Geographical location</c:v>
                </c:pt>
                <c:pt idx="13">
                  <c:v>Appearance</c:v>
                </c:pt>
                <c:pt idx="14">
                  <c:v>Housing</c:v>
                </c:pt>
                <c:pt idx="15">
                  <c:v>Culture and/or heritage</c:v>
                </c:pt>
                <c:pt idx="16">
                  <c:v>Work context including location, role, title, seniority</c:v>
                </c:pt>
                <c:pt idx="17">
                  <c:v>Childhood experiences</c:v>
                </c:pt>
              </c:strCache>
            </c:strRef>
          </c:cat>
          <c:val>
            <c:numRef>
              <c:f>Sheet1!$B$1:$B$18</c:f>
              <c:numCache>
                <c:formatCode>General</c:formatCode>
                <c:ptCount val="18"/>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numCache>
            </c:numRef>
          </c:val>
          <c:extLst>
            <c:ext xmlns:c16="http://schemas.microsoft.com/office/drawing/2014/chart" uri="{C3380CC4-5D6E-409C-BE32-E72D297353CC}">
              <c16:uniqueId val="{00000024-5CED-4651-A132-F0F52C12C29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60889929742389"/>
          <c:y val="6.2451209992193599E-3"/>
          <c:w val="0.57564402810304438"/>
          <c:h val="0.959406713505074"/>
        </c:manualLayout>
      </c:layout>
      <c:pieChart>
        <c:varyColors val="1"/>
        <c:ser>
          <c:idx val="0"/>
          <c:order val="0"/>
          <c:spPr>
            <a:solidFill>
              <a:schemeClr val="bg2"/>
            </a:solidFill>
            <a:ln>
              <a:solidFill>
                <a:schemeClr val="lt1"/>
              </a:solidFill>
            </a:ln>
          </c:spPr>
          <c:dPt>
            <c:idx val="0"/>
            <c:bubble3D val="0"/>
            <c:spPr>
              <a:solidFill>
                <a:schemeClr val="bg2"/>
              </a:solidFill>
              <a:ln w="19050">
                <a:solidFill>
                  <a:schemeClr val="lt1"/>
                </a:solidFill>
              </a:ln>
              <a:effectLst/>
            </c:spPr>
            <c:extLst>
              <c:ext xmlns:c16="http://schemas.microsoft.com/office/drawing/2014/chart" uri="{C3380CC4-5D6E-409C-BE32-E72D297353CC}">
                <c16:uniqueId val="{00000001-7D13-4972-B264-5D82F9C8A090}"/>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7D13-4972-B264-5D82F9C8A090}"/>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7D13-4972-B264-5D82F9C8A090}"/>
              </c:ext>
            </c:extLst>
          </c:dPt>
          <c:dPt>
            <c:idx val="3"/>
            <c:bubble3D val="0"/>
            <c:spPr>
              <a:solidFill>
                <a:schemeClr val="bg2"/>
              </a:solidFill>
              <a:ln w="19050">
                <a:solidFill>
                  <a:schemeClr val="lt1"/>
                </a:solidFill>
              </a:ln>
              <a:effectLst/>
            </c:spPr>
            <c:extLst>
              <c:ext xmlns:c16="http://schemas.microsoft.com/office/drawing/2014/chart" uri="{C3380CC4-5D6E-409C-BE32-E72D297353CC}">
                <c16:uniqueId val="{00000007-7D13-4972-B264-5D82F9C8A090}"/>
              </c:ext>
            </c:extLst>
          </c:dPt>
          <c:dPt>
            <c:idx val="4"/>
            <c:bubble3D val="0"/>
            <c:spPr>
              <a:solidFill>
                <a:schemeClr val="bg2"/>
              </a:solidFill>
              <a:ln w="19050">
                <a:solidFill>
                  <a:schemeClr val="lt1"/>
                </a:solidFill>
              </a:ln>
              <a:effectLst/>
            </c:spPr>
            <c:extLst>
              <c:ext xmlns:c16="http://schemas.microsoft.com/office/drawing/2014/chart" uri="{C3380CC4-5D6E-409C-BE32-E72D297353CC}">
                <c16:uniqueId val="{00000009-7D13-4972-B264-5D82F9C8A090}"/>
              </c:ext>
            </c:extLst>
          </c:dPt>
          <c:dPt>
            <c:idx val="5"/>
            <c:bubble3D val="0"/>
            <c:spPr>
              <a:solidFill>
                <a:schemeClr val="bg2"/>
              </a:solidFill>
              <a:ln w="19050">
                <a:solidFill>
                  <a:schemeClr val="lt1"/>
                </a:solidFill>
              </a:ln>
              <a:effectLst/>
            </c:spPr>
            <c:extLst>
              <c:ext xmlns:c16="http://schemas.microsoft.com/office/drawing/2014/chart" uri="{C3380CC4-5D6E-409C-BE32-E72D297353CC}">
                <c16:uniqueId val="{0000000B-7D13-4972-B264-5D82F9C8A090}"/>
              </c:ext>
            </c:extLst>
          </c:dPt>
          <c:dPt>
            <c:idx val="6"/>
            <c:bubble3D val="0"/>
            <c:spPr>
              <a:solidFill>
                <a:schemeClr val="bg2"/>
              </a:solidFill>
              <a:ln w="19050">
                <a:solidFill>
                  <a:schemeClr val="lt1"/>
                </a:solidFill>
              </a:ln>
              <a:effectLst/>
            </c:spPr>
            <c:extLst>
              <c:ext xmlns:c16="http://schemas.microsoft.com/office/drawing/2014/chart" uri="{C3380CC4-5D6E-409C-BE32-E72D297353CC}">
                <c16:uniqueId val="{0000000D-7D13-4972-B264-5D82F9C8A090}"/>
              </c:ext>
            </c:extLst>
          </c:dPt>
          <c:dPt>
            <c:idx val="7"/>
            <c:bubble3D val="0"/>
            <c:spPr>
              <a:solidFill>
                <a:schemeClr val="bg2"/>
              </a:solidFill>
              <a:ln w="19050">
                <a:solidFill>
                  <a:schemeClr val="lt1"/>
                </a:solidFill>
              </a:ln>
              <a:effectLst/>
            </c:spPr>
            <c:extLst>
              <c:ext xmlns:c16="http://schemas.microsoft.com/office/drawing/2014/chart" uri="{C3380CC4-5D6E-409C-BE32-E72D297353CC}">
                <c16:uniqueId val="{0000000F-7D13-4972-B264-5D82F9C8A090}"/>
              </c:ext>
            </c:extLst>
          </c:dPt>
          <c:dPt>
            <c:idx val="8"/>
            <c:bubble3D val="0"/>
            <c:spPr>
              <a:solidFill>
                <a:schemeClr val="bg2"/>
              </a:solidFill>
              <a:ln w="19050">
                <a:solidFill>
                  <a:schemeClr val="lt1"/>
                </a:solidFill>
              </a:ln>
              <a:effectLst/>
            </c:spPr>
            <c:extLst>
              <c:ext xmlns:c16="http://schemas.microsoft.com/office/drawing/2014/chart" uri="{C3380CC4-5D6E-409C-BE32-E72D297353CC}">
                <c16:uniqueId val="{00000011-7D13-4972-B264-5D82F9C8A090}"/>
              </c:ext>
            </c:extLst>
          </c:dPt>
          <c:cat>
            <c:strRef>
              <c:f>Sheet1!$A$1:$A$9</c:f>
              <c:strCache>
                <c:ptCount val="9"/>
                <c:pt idx="0">
                  <c:v>Marital/civil partnership status</c:v>
                </c:pt>
                <c:pt idx="1">
                  <c:v>Race</c:v>
                </c:pt>
                <c:pt idx="2">
                  <c:v>Sex</c:v>
                </c:pt>
                <c:pt idx="3">
                  <c:v>Pregnancy/ maternity leave</c:v>
                </c:pt>
                <c:pt idx="4">
                  <c:v>Gender reassignment</c:v>
                </c:pt>
                <c:pt idx="5">
                  <c:v>Religion or belief</c:v>
                </c:pt>
                <c:pt idx="6">
                  <c:v>Age</c:v>
                </c:pt>
                <c:pt idx="7">
                  <c:v>Disability</c:v>
                </c:pt>
                <c:pt idx="8">
                  <c:v>Sexual orientation</c:v>
                </c:pt>
              </c:strCache>
            </c:strRef>
          </c:cat>
          <c:val>
            <c:numRef>
              <c:f>Sheet1!$B$1:$B$9</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2-7D13-4972-B264-5D82F9C8A09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2E8E5F-E24D-437D-860D-33794910D850}"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78B4AB8B-34E6-4EA0-9DBA-9B0889AD46CD}">
      <dgm:prSet phldrT="[Text]"/>
      <dgm:spPr>
        <a:solidFill>
          <a:schemeClr val="bg2"/>
        </a:solidFill>
        <a:ln>
          <a:noFill/>
        </a:ln>
      </dgm:spPr>
      <dgm:t>
        <a:bodyPr/>
        <a:lstStyle/>
        <a:p>
          <a:r>
            <a:rPr lang="en-GB" b="1" dirty="0">
              <a:solidFill>
                <a:schemeClr val="tx1"/>
              </a:solidFill>
            </a:rPr>
            <a:t>Bystander</a:t>
          </a:r>
        </a:p>
      </dgm:t>
    </dgm:pt>
    <dgm:pt modelId="{6603CCC2-9FBE-43F7-AFC1-3E69984E7C2A}" type="parTrans" cxnId="{F5208555-1244-4952-9504-BD8120D1835E}">
      <dgm:prSet/>
      <dgm:spPr/>
      <dgm:t>
        <a:bodyPr/>
        <a:lstStyle/>
        <a:p>
          <a:endParaRPr lang="en-GB"/>
        </a:p>
      </dgm:t>
    </dgm:pt>
    <dgm:pt modelId="{1F097E81-7785-4FE3-9812-917C31F4C333}" type="sibTrans" cxnId="{F5208555-1244-4952-9504-BD8120D1835E}">
      <dgm:prSet/>
      <dgm:spPr>
        <a:solidFill>
          <a:schemeClr val="tx1"/>
        </a:solidFill>
        <a:ln w="25400">
          <a:solidFill>
            <a:schemeClr val="bg1"/>
          </a:solidFill>
          <a:prstDash val="solid"/>
        </a:ln>
      </dgm:spPr>
      <dgm:t>
        <a:bodyPr/>
        <a:lstStyle/>
        <a:p>
          <a:endParaRPr lang="en-GB">
            <a:solidFill>
              <a:schemeClr val="bg1"/>
            </a:solidFill>
          </a:endParaRPr>
        </a:p>
      </dgm:t>
    </dgm:pt>
    <dgm:pt modelId="{14E664A8-2C51-41AF-AD80-9F8518EB77A2}">
      <dgm:prSet phldrT="[Text]"/>
      <dgm:spPr>
        <a:solidFill>
          <a:schemeClr val="bg1"/>
        </a:solidFill>
        <a:ln>
          <a:solidFill>
            <a:schemeClr val="bg1"/>
          </a:solidFill>
        </a:ln>
      </dgm:spPr>
      <dgm:t>
        <a:bodyPr/>
        <a:lstStyle/>
        <a:p>
          <a:r>
            <a:rPr lang="en-GB" b="1" dirty="0">
              <a:solidFill>
                <a:schemeClr val="tx1"/>
              </a:solidFill>
            </a:rPr>
            <a:t>Beginner</a:t>
          </a:r>
        </a:p>
      </dgm:t>
    </dgm:pt>
    <dgm:pt modelId="{661F61D8-6EBC-49FB-87FE-093B9151D825}" type="parTrans" cxnId="{39870EF3-C167-4089-8338-DB73AE7BCA3E}">
      <dgm:prSet/>
      <dgm:spPr/>
      <dgm:t>
        <a:bodyPr/>
        <a:lstStyle/>
        <a:p>
          <a:endParaRPr lang="en-GB"/>
        </a:p>
      </dgm:t>
    </dgm:pt>
    <dgm:pt modelId="{00FEE387-DFEB-449A-B340-7E209FEFA758}" type="sibTrans" cxnId="{39870EF3-C167-4089-8338-DB73AE7BCA3E}">
      <dgm:prSet/>
      <dgm:spPr>
        <a:solidFill>
          <a:schemeClr val="tx1"/>
        </a:solidFill>
        <a:ln w="25400">
          <a:solidFill>
            <a:schemeClr val="bg1"/>
          </a:solidFill>
          <a:prstDash val="solid"/>
        </a:ln>
      </dgm:spPr>
      <dgm:t>
        <a:bodyPr/>
        <a:lstStyle/>
        <a:p>
          <a:endParaRPr lang="en-GB">
            <a:solidFill>
              <a:schemeClr val="bg1"/>
            </a:solidFill>
          </a:endParaRPr>
        </a:p>
      </dgm:t>
    </dgm:pt>
    <dgm:pt modelId="{F3C6E384-7BD2-47BB-B16A-00EB2F10F7AA}">
      <dgm:prSet phldrT="[Text]"/>
      <dgm:spPr>
        <a:solidFill>
          <a:schemeClr val="tx2"/>
        </a:solidFill>
        <a:ln>
          <a:noFill/>
        </a:ln>
      </dgm:spPr>
      <dgm:t>
        <a:bodyPr/>
        <a:lstStyle/>
        <a:p>
          <a:r>
            <a:rPr lang="en-GB" b="1" dirty="0">
              <a:solidFill>
                <a:schemeClr val="bg1"/>
              </a:solidFill>
            </a:rPr>
            <a:t>Improver</a:t>
          </a:r>
        </a:p>
      </dgm:t>
    </dgm:pt>
    <dgm:pt modelId="{3BDF3373-AF04-436D-8D28-D9C0A5D16965}" type="parTrans" cxnId="{583412F1-4127-4D5F-BB6D-D474CF5AB85D}">
      <dgm:prSet/>
      <dgm:spPr/>
      <dgm:t>
        <a:bodyPr/>
        <a:lstStyle/>
        <a:p>
          <a:endParaRPr lang="en-GB"/>
        </a:p>
      </dgm:t>
    </dgm:pt>
    <dgm:pt modelId="{4805013D-37E5-4A7C-B065-7C2130188BAF}" type="sibTrans" cxnId="{583412F1-4127-4D5F-BB6D-D474CF5AB85D}">
      <dgm:prSet/>
      <dgm:spPr>
        <a:solidFill>
          <a:schemeClr val="tx1"/>
        </a:solidFill>
        <a:ln w="25400">
          <a:solidFill>
            <a:schemeClr val="bg1"/>
          </a:solidFill>
          <a:prstDash val="solid"/>
        </a:ln>
      </dgm:spPr>
      <dgm:t>
        <a:bodyPr/>
        <a:lstStyle/>
        <a:p>
          <a:endParaRPr lang="en-GB">
            <a:solidFill>
              <a:schemeClr val="bg1"/>
            </a:solidFill>
          </a:endParaRPr>
        </a:p>
      </dgm:t>
    </dgm:pt>
    <dgm:pt modelId="{A34D476E-0FAC-4B57-8EE0-88BAF93C8FD5}">
      <dgm:prSet phldrT="[Text]"/>
      <dgm:spPr>
        <a:solidFill>
          <a:schemeClr val="tx1"/>
        </a:solidFill>
        <a:ln>
          <a:solidFill>
            <a:schemeClr val="bg1"/>
          </a:solidFill>
        </a:ln>
      </dgm:spPr>
      <dgm:t>
        <a:bodyPr/>
        <a:lstStyle/>
        <a:p>
          <a:r>
            <a:rPr lang="en-GB" b="1" dirty="0">
              <a:solidFill>
                <a:schemeClr val="bg1"/>
              </a:solidFill>
            </a:rPr>
            <a:t>Champion</a:t>
          </a:r>
        </a:p>
      </dgm:t>
    </dgm:pt>
    <dgm:pt modelId="{8665DE86-7E90-4C38-82BD-1DD877F149FE}" type="parTrans" cxnId="{8F1F5E91-DFF7-4A7D-B9C2-9C26113A88B2}">
      <dgm:prSet/>
      <dgm:spPr/>
      <dgm:t>
        <a:bodyPr/>
        <a:lstStyle/>
        <a:p>
          <a:endParaRPr lang="en-GB"/>
        </a:p>
      </dgm:t>
    </dgm:pt>
    <dgm:pt modelId="{B52CD346-47EE-417E-9C6D-2A329F187423}" type="sibTrans" cxnId="{8F1F5E91-DFF7-4A7D-B9C2-9C26113A88B2}">
      <dgm:prSet/>
      <dgm:spPr>
        <a:solidFill>
          <a:schemeClr val="tx1"/>
        </a:solidFill>
        <a:ln w="25400">
          <a:solidFill>
            <a:schemeClr val="bg1"/>
          </a:solidFill>
          <a:prstDash val="solid"/>
        </a:ln>
      </dgm:spPr>
      <dgm:t>
        <a:bodyPr/>
        <a:lstStyle/>
        <a:p>
          <a:endParaRPr lang="en-GB">
            <a:solidFill>
              <a:schemeClr val="bg1"/>
            </a:solidFill>
          </a:endParaRPr>
        </a:p>
      </dgm:t>
    </dgm:pt>
    <dgm:pt modelId="{E1604704-A968-4407-A312-9003DF969293}">
      <dgm:prSet/>
      <dgm:spPr>
        <a:solidFill>
          <a:schemeClr val="tx1"/>
        </a:solidFill>
      </dgm:spPr>
      <dgm:t>
        <a:bodyPr/>
        <a:lstStyle/>
        <a:p>
          <a:r>
            <a:rPr lang="en-GB" dirty="0">
              <a:solidFill>
                <a:schemeClr val="bg1"/>
              </a:solidFill>
            </a:rPr>
            <a:t>?</a:t>
          </a:r>
        </a:p>
      </dgm:t>
    </dgm:pt>
    <dgm:pt modelId="{A0E45AE3-4886-4DA9-8733-2330780CEE6D}" type="parTrans" cxnId="{BFD3AA33-D0AE-4362-AFC3-EA33C8CE1837}">
      <dgm:prSet/>
      <dgm:spPr/>
      <dgm:t>
        <a:bodyPr/>
        <a:lstStyle/>
        <a:p>
          <a:endParaRPr lang="en-GB"/>
        </a:p>
      </dgm:t>
    </dgm:pt>
    <dgm:pt modelId="{14FB96AD-D893-46B3-BF27-4971C23CA490}" type="sibTrans" cxnId="{BFD3AA33-D0AE-4362-AFC3-EA33C8CE1837}">
      <dgm:prSet/>
      <dgm:spPr>
        <a:solidFill>
          <a:schemeClr val="tx1"/>
        </a:solidFill>
        <a:ln w="25400">
          <a:solidFill>
            <a:schemeClr val="bg1"/>
          </a:solidFill>
          <a:prstDash val="solid"/>
        </a:ln>
      </dgm:spPr>
      <dgm:t>
        <a:bodyPr/>
        <a:lstStyle/>
        <a:p>
          <a:endParaRPr lang="en-GB">
            <a:solidFill>
              <a:schemeClr val="bg1"/>
            </a:solidFill>
          </a:endParaRPr>
        </a:p>
      </dgm:t>
    </dgm:pt>
    <dgm:pt modelId="{76097F98-A3B7-4E67-8EAF-85F555971BC7}">
      <dgm:prSet/>
      <dgm:spPr>
        <a:solidFill>
          <a:schemeClr val="tx1"/>
        </a:solidFill>
      </dgm:spPr>
      <dgm:t>
        <a:bodyPr/>
        <a:lstStyle/>
        <a:p>
          <a:r>
            <a:rPr lang="en-GB" dirty="0">
              <a:solidFill>
                <a:schemeClr val="bg1"/>
              </a:solidFill>
            </a:rPr>
            <a:t>?</a:t>
          </a:r>
        </a:p>
      </dgm:t>
    </dgm:pt>
    <dgm:pt modelId="{567C1E9E-14D8-4812-B83F-0C1276128EFD}" type="parTrans" cxnId="{376A3821-BCCE-4412-B4E5-70867E8A7A91}">
      <dgm:prSet/>
      <dgm:spPr/>
      <dgm:t>
        <a:bodyPr/>
        <a:lstStyle/>
        <a:p>
          <a:endParaRPr lang="en-GB"/>
        </a:p>
      </dgm:t>
    </dgm:pt>
    <dgm:pt modelId="{FC5EE43B-C428-45A6-A582-E71DE8848463}" type="sibTrans" cxnId="{376A3821-BCCE-4412-B4E5-70867E8A7A91}">
      <dgm:prSet/>
      <dgm:spPr>
        <a:solidFill>
          <a:schemeClr val="tx1"/>
        </a:solidFill>
        <a:ln w="25400">
          <a:solidFill>
            <a:schemeClr val="bg1"/>
          </a:solidFill>
          <a:prstDash val="solid"/>
        </a:ln>
      </dgm:spPr>
      <dgm:t>
        <a:bodyPr/>
        <a:lstStyle/>
        <a:p>
          <a:endParaRPr lang="en-GB">
            <a:solidFill>
              <a:schemeClr val="bg1"/>
            </a:solidFill>
          </a:endParaRPr>
        </a:p>
      </dgm:t>
    </dgm:pt>
    <dgm:pt modelId="{A1C9B5F8-5719-497A-8221-BA956B415BA3}">
      <dgm:prSet/>
      <dgm:spPr>
        <a:solidFill>
          <a:schemeClr val="tx1"/>
        </a:solidFill>
      </dgm:spPr>
      <dgm:t>
        <a:bodyPr/>
        <a:lstStyle/>
        <a:p>
          <a:r>
            <a:rPr lang="en-GB" dirty="0">
              <a:solidFill>
                <a:schemeClr val="bg1"/>
              </a:solidFill>
            </a:rPr>
            <a:t>?</a:t>
          </a:r>
        </a:p>
      </dgm:t>
    </dgm:pt>
    <dgm:pt modelId="{8A870C74-B832-4E58-B2DE-5C8E3BC56E7C}" type="parTrans" cxnId="{048AA5A1-387B-4EF7-9CC4-83472CCF7DFE}">
      <dgm:prSet/>
      <dgm:spPr/>
      <dgm:t>
        <a:bodyPr/>
        <a:lstStyle/>
        <a:p>
          <a:endParaRPr lang="en-GB"/>
        </a:p>
      </dgm:t>
    </dgm:pt>
    <dgm:pt modelId="{9BE1EB5C-0912-4C49-A4DE-3E4BC3D70255}" type="sibTrans" cxnId="{048AA5A1-387B-4EF7-9CC4-83472CCF7DFE}">
      <dgm:prSet/>
      <dgm:spPr>
        <a:ln w="25400">
          <a:solidFill>
            <a:schemeClr val="bg1"/>
          </a:solidFill>
        </a:ln>
      </dgm:spPr>
      <dgm:t>
        <a:bodyPr/>
        <a:lstStyle/>
        <a:p>
          <a:endParaRPr lang="en-GB"/>
        </a:p>
      </dgm:t>
    </dgm:pt>
    <dgm:pt modelId="{13B700B8-7FF7-487C-976F-A993FBB6848C}" type="pres">
      <dgm:prSet presAssocID="{4B2E8E5F-E24D-437D-860D-33794910D850}" presName="Name0" presStyleCnt="0">
        <dgm:presLayoutVars>
          <dgm:dir/>
          <dgm:resizeHandles val="exact"/>
        </dgm:presLayoutVars>
      </dgm:prSet>
      <dgm:spPr/>
    </dgm:pt>
    <dgm:pt modelId="{BE64EE7D-0555-4469-B063-5B8627A0C3CC}" type="pres">
      <dgm:prSet presAssocID="{78B4AB8B-34E6-4EA0-9DBA-9B0889AD46CD}" presName="node" presStyleLbl="node1" presStyleIdx="0" presStyleCnt="7" custScaleY="46753" custLinFactNeighborX="-56581" custLinFactNeighborY="-5171">
        <dgm:presLayoutVars>
          <dgm:bulletEnabled val="1"/>
        </dgm:presLayoutVars>
      </dgm:prSet>
      <dgm:spPr>
        <a:prstGeom prst="roundRect">
          <a:avLst/>
        </a:prstGeom>
      </dgm:spPr>
    </dgm:pt>
    <dgm:pt modelId="{3735C0CC-C3B3-46F0-A7FE-C2ED4F18D736}" type="pres">
      <dgm:prSet presAssocID="{1F097E81-7785-4FE3-9812-917C31F4C333}" presName="sibTrans" presStyleLbl="sibTrans1D1" presStyleIdx="0" presStyleCnt="6"/>
      <dgm:spPr/>
    </dgm:pt>
    <dgm:pt modelId="{B31CEEAC-1CA8-4EAE-9D3D-DFB52D116047}" type="pres">
      <dgm:prSet presAssocID="{1F097E81-7785-4FE3-9812-917C31F4C333}" presName="connectorText" presStyleLbl="sibTrans1D1" presStyleIdx="0" presStyleCnt="6"/>
      <dgm:spPr/>
    </dgm:pt>
    <dgm:pt modelId="{91E7752F-20CA-4408-95EF-A17A649495EE}" type="pres">
      <dgm:prSet presAssocID="{14E664A8-2C51-41AF-AD80-9F8518EB77A2}" presName="node" presStyleLbl="node1" presStyleIdx="1" presStyleCnt="7" custScaleY="46753">
        <dgm:presLayoutVars>
          <dgm:bulletEnabled val="1"/>
        </dgm:presLayoutVars>
      </dgm:prSet>
      <dgm:spPr>
        <a:prstGeom prst="roundRect">
          <a:avLst/>
        </a:prstGeom>
      </dgm:spPr>
    </dgm:pt>
    <dgm:pt modelId="{2982AE65-7E39-4783-ADFA-DF92AAFE2C0D}" type="pres">
      <dgm:prSet presAssocID="{00FEE387-DFEB-449A-B340-7E209FEFA758}" presName="sibTrans" presStyleLbl="sibTrans1D1" presStyleIdx="1" presStyleCnt="6"/>
      <dgm:spPr/>
    </dgm:pt>
    <dgm:pt modelId="{CCBA8AEF-3238-4E41-96FA-8BFFC0326C98}" type="pres">
      <dgm:prSet presAssocID="{00FEE387-DFEB-449A-B340-7E209FEFA758}" presName="connectorText" presStyleLbl="sibTrans1D1" presStyleIdx="1" presStyleCnt="6"/>
      <dgm:spPr/>
    </dgm:pt>
    <dgm:pt modelId="{EB9B0B9C-30C6-425C-8090-AA79D2479B60}" type="pres">
      <dgm:prSet presAssocID="{E1604704-A968-4407-A312-9003DF969293}" presName="node" presStyleLbl="node1" presStyleIdx="2" presStyleCnt="7" custScaleX="51327" custScaleY="51327">
        <dgm:presLayoutVars>
          <dgm:bulletEnabled val="1"/>
        </dgm:presLayoutVars>
      </dgm:prSet>
      <dgm:spPr>
        <a:prstGeom prst="flowChartAlternateProcess">
          <a:avLst/>
        </a:prstGeom>
      </dgm:spPr>
    </dgm:pt>
    <dgm:pt modelId="{39C82BE6-D8BF-44D5-BE94-B89004B65743}" type="pres">
      <dgm:prSet presAssocID="{14FB96AD-D893-46B3-BF27-4971C23CA490}" presName="sibTrans" presStyleLbl="sibTrans1D1" presStyleIdx="2" presStyleCnt="6"/>
      <dgm:spPr/>
    </dgm:pt>
    <dgm:pt modelId="{78D1CA72-A6A1-483B-B053-770BF8119C17}" type="pres">
      <dgm:prSet presAssocID="{14FB96AD-D893-46B3-BF27-4971C23CA490}" presName="connectorText" presStyleLbl="sibTrans1D1" presStyleIdx="2" presStyleCnt="6"/>
      <dgm:spPr/>
    </dgm:pt>
    <dgm:pt modelId="{5066E3FE-E7A1-4DA5-BDA5-D979C3A15332}" type="pres">
      <dgm:prSet presAssocID="{F3C6E384-7BD2-47BB-B16A-00EB2F10F7AA}" presName="node" presStyleLbl="node1" presStyleIdx="3" presStyleCnt="7" custScaleY="46753">
        <dgm:presLayoutVars>
          <dgm:bulletEnabled val="1"/>
        </dgm:presLayoutVars>
      </dgm:prSet>
      <dgm:spPr>
        <a:prstGeom prst="roundRect">
          <a:avLst/>
        </a:prstGeom>
      </dgm:spPr>
    </dgm:pt>
    <dgm:pt modelId="{5ECE89E6-748D-43F9-8903-4387F3CB94EA}" type="pres">
      <dgm:prSet presAssocID="{4805013D-37E5-4A7C-B065-7C2130188BAF}" presName="sibTrans" presStyleLbl="sibTrans1D1" presStyleIdx="3" presStyleCnt="6"/>
      <dgm:spPr/>
    </dgm:pt>
    <dgm:pt modelId="{9349A0AE-70FE-4B27-8837-1069EBB2C620}" type="pres">
      <dgm:prSet presAssocID="{4805013D-37E5-4A7C-B065-7C2130188BAF}" presName="connectorText" presStyleLbl="sibTrans1D1" presStyleIdx="3" presStyleCnt="6"/>
      <dgm:spPr/>
    </dgm:pt>
    <dgm:pt modelId="{3F1BCEAD-A013-43DC-9732-32F92EFEC487}" type="pres">
      <dgm:prSet presAssocID="{76097F98-A3B7-4E67-8EAF-85F555971BC7}" presName="node" presStyleLbl="node1" presStyleIdx="4" presStyleCnt="7" custScaleX="51327" custScaleY="51327">
        <dgm:presLayoutVars>
          <dgm:bulletEnabled val="1"/>
        </dgm:presLayoutVars>
      </dgm:prSet>
      <dgm:spPr>
        <a:prstGeom prst="flowChartAlternateProcess">
          <a:avLst/>
        </a:prstGeom>
      </dgm:spPr>
    </dgm:pt>
    <dgm:pt modelId="{468F87E6-CD34-462C-9398-19DAC99B4EA4}" type="pres">
      <dgm:prSet presAssocID="{FC5EE43B-C428-45A6-A582-E71DE8848463}" presName="sibTrans" presStyleLbl="sibTrans1D1" presStyleIdx="4" presStyleCnt="6"/>
      <dgm:spPr/>
    </dgm:pt>
    <dgm:pt modelId="{003801C2-4465-45F6-AB73-94161BFA9E74}" type="pres">
      <dgm:prSet presAssocID="{FC5EE43B-C428-45A6-A582-E71DE8848463}" presName="connectorText" presStyleLbl="sibTrans1D1" presStyleIdx="4" presStyleCnt="6"/>
      <dgm:spPr/>
    </dgm:pt>
    <dgm:pt modelId="{5AE3A2F9-CC51-4C6B-A027-1B7B19B2959C}" type="pres">
      <dgm:prSet presAssocID="{A34D476E-0FAC-4B57-8EE0-88BAF93C8FD5}" presName="node" presStyleLbl="node1" presStyleIdx="5" presStyleCnt="7" custScaleY="46753">
        <dgm:presLayoutVars>
          <dgm:bulletEnabled val="1"/>
        </dgm:presLayoutVars>
      </dgm:prSet>
      <dgm:spPr>
        <a:prstGeom prst="roundRect">
          <a:avLst/>
        </a:prstGeom>
      </dgm:spPr>
    </dgm:pt>
    <dgm:pt modelId="{233E14F5-8646-4EAE-836D-4C0C7CB307A9}" type="pres">
      <dgm:prSet presAssocID="{B52CD346-47EE-417E-9C6D-2A329F187423}" presName="sibTrans" presStyleLbl="sibTrans1D1" presStyleIdx="5" presStyleCnt="6"/>
      <dgm:spPr/>
    </dgm:pt>
    <dgm:pt modelId="{6E8A4635-9C1E-46AD-9A4E-2EC52F33DF41}" type="pres">
      <dgm:prSet presAssocID="{B52CD346-47EE-417E-9C6D-2A329F187423}" presName="connectorText" presStyleLbl="sibTrans1D1" presStyleIdx="5" presStyleCnt="6"/>
      <dgm:spPr/>
    </dgm:pt>
    <dgm:pt modelId="{6431A884-FE68-4D80-9B9A-2AA8386EB114}" type="pres">
      <dgm:prSet presAssocID="{A1C9B5F8-5719-497A-8221-BA956B415BA3}" presName="node" presStyleLbl="node1" presStyleIdx="6" presStyleCnt="7" custScaleX="51327" custScaleY="51327" custLinFactNeighborX="-147" custLinFactNeighborY="89">
        <dgm:presLayoutVars>
          <dgm:bulletEnabled val="1"/>
        </dgm:presLayoutVars>
      </dgm:prSet>
      <dgm:spPr>
        <a:prstGeom prst="flowChartAlternateProcess">
          <a:avLst/>
        </a:prstGeom>
      </dgm:spPr>
    </dgm:pt>
  </dgm:ptLst>
  <dgm:cxnLst>
    <dgm:cxn modelId="{47399F01-D4CC-4810-80AD-68018AA535C0}" type="presOf" srcId="{4805013D-37E5-4A7C-B065-7C2130188BAF}" destId="{9349A0AE-70FE-4B27-8837-1069EBB2C620}" srcOrd="1" destOrd="0" presId="urn:microsoft.com/office/officeart/2005/8/layout/bProcess3"/>
    <dgm:cxn modelId="{E28F4402-CDFE-45FA-94E3-00B750C6D864}" type="presOf" srcId="{FC5EE43B-C428-45A6-A582-E71DE8848463}" destId="{468F87E6-CD34-462C-9398-19DAC99B4EA4}" srcOrd="0" destOrd="0" presId="urn:microsoft.com/office/officeart/2005/8/layout/bProcess3"/>
    <dgm:cxn modelId="{376A3821-BCCE-4412-B4E5-70867E8A7A91}" srcId="{4B2E8E5F-E24D-437D-860D-33794910D850}" destId="{76097F98-A3B7-4E67-8EAF-85F555971BC7}" srcOrd="4" destOrd="0" parTransId="{567C1E9E-14D8-4812-B83F-0C1276128EFD}" sibTransId="{FC5EE43B-C428-45A6-A582-E71DE8848463}"/>
    <dgm:cxn modelId="{7BA95026-E449-4BC4-80F6-835765249E4C}" type="presOf" srcId="{14E664A8-2C51-41AF-AD80-9F8518EB77A2}" destId="{91E7752F-20CA-4408-95EF-A17A649495EE}" srcOrd="0" destOrd="0" presId="urn:microsoft.com/office/officeart/2005/8/layout/bProcess3"/>
    <dgm:cxn modelId="{29E35E2E-C8B8-411C-8AB2-AEBC3C84060C}" type="presOf" srcId="{B52CD346-47EE-417E-9C6D-2A329F187423}" destId="{233E14F5-8646-4EAE-836D-4C0C7CB307A9}" srcOrd="0" destOrd="0" presId="urn:microsoft.com/office/officeart/2005/8/layout/bProcess3"/>
    <dgm:cxn modelId="{5C930632-19B6-47E5-8730-9295A587B3BA}" type="presOf" srcId="{78B4AB8B-34E6-4EA0-9DBA-9B0889AD46CD}" destId="{BE64EE7D-0555-4469-B063-5B8627A0C3CC}" srcOrd="0" destOrd="0" presId="urn:microsoft.com/office/officeart/2005/8/layout/bProcess3"/>
    <dgm:cxn modelId="{BFD3AA33-D0AE-4362-AFC3-EA33C8CE1837}" srcId="{4B2E8E5F-E24D-437D-860D-33794910D850}" destId="{E1604704-A968-4407-A312-9003DF969293}" srcOrd="2" destOrd="0" parTransId="{A0E45AE3-4886-4DA9-8733-2330780CEE6D}" sibTransId="{14FB96AD-D893-46B3-BF27-4971C23CA490}"/>
    <dgm:cxn modelId="{59B1D837-8D24-415A-81E8-B8239840A6D1}" type="presOf" srcId="{00FEE387-DFEB-449A-B340-7E209FEFA758}" destId="{2982AE65-7E39-4783-ADFA-DF92AAFE2C0D}" srcOrd="0" destOrd="0" presId="urn:microsoft.com/office/officeart/2005/8/layout/bProcess3"/>
    <dgm:cxn modelId="{E9D40E66-FAB1-47BB-86EF-CA59B2C4FE76}" type="presOf" srcId="{A1C9B5F8-5719-497A-8221-BA956B415BA3}" destId="{6431A884-FE68-4D80-9B9A-2AA8386EB114}" srcOrd="0" destOrd="0" presId="urn:microsoft.com/office/officeart/2005/8/layout/bProcess3"/>
    <dgm:cxn modelId="{94690E49-998A-4DD1-BA6F-EB6F679472BB}" type="presOf" srcId="{76097F98-A3B7-4E67-8EAF-85F555971BC7}" destId="{3F1BCEAD-A013-43DC-9732-32F92EFEC487}" srcOrd="0" destOrd="0" presId="urn:microsoft.com/office/officeart/2005/8/layout/bProcess3"/>
    <dgm:cxn modelId="{DD9DBE69-46AD-40C5-BD94-BA2C18D43469}" type="presOf" srcId="{F3C6E384-7BD2-47BB-B16A-00EB2F10F7AA}" destId="{5066E3FE-E7A1-4DA5-BDA5-D979C3A15332}" srcOrd="0" destOrd="0" presId="urn:microsoft.com/office/officeart/2005/8/layout/bProcess3"/>
    <dgm:cxn modelId="{F5208555-1244-4952-9504-BD8120D1835E}" srcId="{4B2E8E5F-E24D-437D-860D-33794910D850}" destId="{78B4AB8B-34E6-4EA0-9DBA-9B0889AD46CD}" srcOrd="0" destOrd="0" parTransId="{6603CCC2-9FBE-43F7-AFC1-3E69984E7C2A}" sibTransId="{1F097E81-7785-4FE3-9812-917C31F4C333}"/>
    <dgm:cxn modelId="{D5CB9483-02E7-43B1-9CE5-DB20EBEB6AF3}" type="presOf" srcId="{4B2E8E5F-E24D-437D-860D-33794910D850}" destId="{13B700B8-7FF7-487C-976F-A993FBB6848C}" srcOrd="0" destOrd="0" presId="urn:microsoft.com/office/officeart/2005/8/layout/bProcess3"/>
    <dgm:cxn modelId="{CDB1A88C-01A1-4E66-9937-EAFD47667F2F}" type="presOf" srcId="{FC5EE43B-C428-45A6-A582-E71DE8848463}" destId="{003801C2-4465-45F6-AB73-94161BFA9E74}" srcOrd="1" destOrd="0" presId="urn:microsoft.com/office/officeart/2005/8/layout/bProcess3"/>
    <dgm:cxn modelId="{8F1F5E91-DFF7-4A7D-B9C2-9C26113A88B2}" srcId="{4B2E8E5F-E24D-437D-860D-33794910D850}" destId="{A34D476E-0FAC-4B57-8EE0-88BAF93C8FD5}" srcOrd="5" destOrd="0" parTransId="{8665DE86-7E90-4C38-82BD-1DD877F149FE}" sibTransId="{B52CD346-47EE-417E-9C6D-2A329F187423}"/>
    <dgm:cxn modelId="{29C6A191-E119-40D8-9FA8-56AC2975E23D}" type="presOf" srcId="{1F097E81-7785-4FE3-9812-917C31F4C333}" destId="{3735C0CC-C3B3-46F0-A7FE-C2ED4F18D736}" srcOrd="0" destOrd="0" presId="urn:microsoft.com/office/officeart/2005/8/layout/bProcess3"/>
    <dgm:cxn modelId="{0D7CDA98-1301-401E-8759-64F971286AED}" type="presOf" srcId="{14FB96AD-D893-46B3-BF27-4971C23CA490}" destId="{39C82BE6-D8BF-44D5-BE94-B89004B65743}" srcOrd="0" destOrd="0" presId="urn:microsoft.com/office/officeart/2005/8/layout/bProcess3"/>
    <dgm:cxn modelId="{048AA5A1-387B-4EF7-9CC4-83472CCF7DFE}" srcId="{4B2E8E5F-E24D-437D-860D-33794910D850}" destId="{A1C9B5F8-5719-497A-8221-BA956B415BA3}" srcOrd="6" destOrd="0" parTransId="{8A870C74-B832-4E58-B2DE-5C8E3BC56E7C}" sibTransId="{9BE1EB5C-0912-4C49-A4DE-3E4BC3D70255}"/>
    <dgm:cxn modelId="{89ACACB0-7BD1-4D69-ACF1-434DB466DEE6}" type="presOf" srcId="{E1604704-A968-4407-A312-9003DF969293}" destId="{EB9B0B9C-30C6-425C-8090-AA79D2479B60}" srcOrd="0" destOrd="0" presId="urn:microsoft.com/office/officeart/2005/8/layout/bProcess3"/>
    <dgm:cxn modelId="{456952CF-890A-4687-86E4-AC562EC60108}" type="presOf" srcId="{B52CD346-47EE-417E-9C6D-2A329F187423}" destId="{6E8A4635-9C1E-46AD-9A4E-2EC52F33DF41}" srcOrd="1" destOrd="0" presId="urn:microsoft.com/office/officeart/2005/8/layout/bProcess3"/>
    <dgm:cxn modelId="{A2A9B3D8-3003-4F78-970E-48B1B4DFE3E5}" type="presOf" srcId="{A34D476E-0FAC-4B57-8EE0-88BAF93C8FD5}" destId="{5AE3A2F9-CC51-4C6B-A027-1B7B19B2959C}" srcOrd="0" destOrd="0" presId="urn:microsoft.com/office/officeart/2005/8/layout/bProcess3"/>
    <dgm:cxn modelId="{A9F261DE-15A6-409E-8075-36F3B81A1976}" type="presOf" srcId="{00FEE387-DFEB-449A-B340-7E209FEFA758}" destId="{CCBA8AEF-3238-4E41-96FA-8BFFC0326C98}" srcOrd="1" destOrd="0" presId="urn:microsoft.com/office/officeart/2005/8/layout/bProcess3"/>
    <dgm:cxn modelId="{5E3F06E0-C070-4F7E-95FC-0EE067E68BED}" type="presOf" srcId="{4805013D-37E5-4A7C-B065-7C2130188BAF}" destId="{5ECE89E6-748D-43F9-8903-4387F3CB94EA}" srcOrd="0" destOrd="0" presId="urn:microsoft.com/office/officeart/2005/8/layout/bProcess3"/>
    <dgm:cxn modelId="{24DEA1E3-B27D-4A2D-9F07-5FB949649262}" type="presOf" srcId="{1F097E81-7785-4FE3-9812-917C31F4C333}" destId="{B31CEEAC-1CA8-4EAE-9D3D-DFB52D116047}" srcOrd="1" destOrd="0" presId="urn:microsoft.com/office/officeart/2005/8/layout/bProcess3"/>
    <dgm:cxn modelId="{6DFA24ED-4A9F-4B49-BE67-DA555763C9DC}" type="presOf" srcId="{14FB96AD-D893-46B3-BF27-4971C23CA490}" destId="{78D1CA72-A6A1-483B-B053-770BF8119C17}" srcOrd="1" destOrd="0" presId="urn:microsoft.com/office/officeart/2005/8/layout/bProcess3"/>
    <dgm:cxn modelId="{583412F1-4127-4D5F-BB6D-D474CF5AB85D}" srcId="{4B2E8E5F-E24D-437D-860D-33794910D850}" destId="{F3C6E384-7BD2-47BB-B16A-00EB2F10F7AA}" srcOrd="3" destOrd="0" parTransId="{3BDF3373-AF04-436D-8D28-D9C0A5D16965}" sibTransId="{4805013D-37E5-4A7C-B065-7C2130188BAF}"/>
    <dgm:cxn modelId="{39870EF3-C167-4089-8338-DB73AE7BCA3E}" srcId="{4B2E8E5F-E24D-437D-860D-33794910D850}" destId="{14E664A8-2C51-41AF-AD80-9F8518EB77A2}" srcOrd="1" destOrd="0" parTransId="{661F61D8-6EBC-49FB-87FE-093B9151D825}" sibTransId="{00FEE387-DFEB-449A-B340-7E209FEFA758}"/>
    <dgm:cxn modelId="{3BD76BF0-BBD0-4E7F-A349-3D1F9887BF1B}" type="presParOf" srcId="{13B700B8-7FF7-487C-976F-A993FBB6848C}" destId="{BE64EE7D-0555-4469-B063-5B8627A0C3CC}" srcOrd="0" destOrd="0" presId="urn:microsoft.com/office/officeart/2005/8/layout/bProcess3"/>
    <dgm:cxn modelId="{E7E3C96E-226F-47FC-86E6-223939454CBC}" type="presParOf" srcId="{13B700B8-7FF7-487C-976F-A993FBB6848C}" destId="{3735C0CC-C3B3-46F0-A7FE-C2ED4F18D736}" srcOrd="1" destOrd="0" presId="urn:microsoft.com/office/officeart/2005/8/layout/bProcess3"/>
    <dgm:cxn modelId="{F2FFE2B2-BFF3-4C65-AAD2-E83392F0EDB1}" type="presParOf" srcId="{3735C0CC-C3B3-46F0-A7FE-C2ED4F18D736}" destId="{B31CEEAC-1CA8-4EAE-9D3D-DFB52D116047}" srcOrd="0" destOrd="0" presId="urn:microsoft.com/office/officeart/2005/8/layout/bProcess3"/>
    <dgm:cxn modelId="{D5AEE4D0-C852-4889-BC75-B1F511B10DB1}" type="presParOf" srcId="{13B700B8-7FF7-487C-976F-A993FBB6848C}" destId="{91E7752F-20CA-4408-95EF-A17A649495EE}" srcOrd="2" destOrd="0" presId="urn:microsoft.com/office/officeart/2005/8/layout/bProcess3"/>
    <dgm:cxn modelId="{09AB544F-960A-4EBA-9981-29AE82D7739D}" type="presParOf" srcId="{13B700B8-7FF7-487C-976F-A993FBB6848C}" destId="{2982AE65-7E39-4783-ADFA-DF92AAFE2C0D}" srcOrd="3" destOrd="0" presId="urn:microsoft.com/office/officeart/2005/8/layout/bProcess3"/>
    <dgm:cxn modelId="{A4F111DA-5DC5-44C9-AA58-2F20C75D460B}" type="presParOf" srcId="{2982AE65-7E39-4783-ADFA-DF92AAFE2C0D}" destId="{CCBA8AEF-3238-4E41-96FA-8BFFC0326C98}" srcOrd="0" destOrd="0" presId="urn:microsoft.com/office/officeart/2005/8/layout/bProcess3"/>
    <dgm:cxn modelId="{9245FA48-1133-4FE6-9652-ABCFD0D7EFB1}" type="presParOf" srcId="{13B700B8-7FF7-487C-976F-A993FBB6848C}" destId="{EB9B0B9C-30C6-425C-8090-AA79D2479B60}" srcOrd="4" destOrd="0" presId="urn:microsoft.com/office/officeart/2005/8/layout/bProcess3"/>
    <dgm:cxn modelId="{5F60E421-2DE4-4FFD-854B-EF7DBE872FC6}" type="presParOf" srcId="{13B700B8-7FF7-487C-976F-A993FBB6848C}" destId="{39C82BE6-D8BF-44D5-BE94-B89004B65743}" srcOrd="5" destOrd="0" presId="urn:microsoft.com/office/officeart/2005/8/layout/bProcess3"/>
    <dgm:cxn modelId="{B0A675C3-DE4B-47BB-8A50-B552445ACF23}" type="presParOf" srcId="{39C82BE6-D8BF-44D5-BE94-B89004B65743}" destId="{78D1CA72-A6A1-483B-B053-770BF8119C17}" srcOrd="0" destOrd="0" presId="urn:microsoft.com/office/officeart/2005/8/layout/bProcess3"/>
    <dgm:cxn modelId="{C8AC9846-012C-4A68-93E5-F82274CDE023}" type="presParOf" srcId="{13B700B8-7FF7-487C-976F-A993FBB6848C}" destId="{5066E3FE-E7A1-4DA5-BDA5-D979C3A15332}" srcOrd="6" destOrd="0" presId="urn:microsoft.com/office/officeart/2005/8/layout/bProcess3"/>
    <dgm:cxn modelId="{0728C49D-09ED-4E22-9270-3EB72E50A3CC}" type="presParOf" srcId="{13B700B8-7FF7-487C-976F-A993FBB6848C}" destId="{5ECE89E6-748D-43F9-8903-4387F3CB94EA}" srcOrd="7" destOrd="0" presId="urn:microsoft.com/office/officeart/2005/8/layout/bProcess3"/>
    <dgm:cxn modelId="{0498E427-2DFF-45ED-A842-31164B0A851F}" type="presParOf" srcId="{5ECE89E6-748D-43F9-8903-4387F3CB94EA}" destId="{9349A0AE-70FE-4B27-8837-1069EBB2C620}" srcOrd="0" destOrd="0" presId="urn:microsoft.com/office/officeart/2005/8/layout/bProcess3"/>
    <dgm:cxn modelId="{1233F6FC-D321-4DE9-BA47-2C75859950F9}" type="presParOf" srcId="{13B700B8-7FF7-487C-976F-A993FBB6848C}" destId="{3F1BCEAD-A013-43DC-9732-32F92EFEC487}" srcOrd="8" destOrd="0" presId="urn:microsoft.com/office/officeart/2005/8/layout/bProcess3"/>
    <dgm:cxn modelId="{687C96C1-0470-4ADD-9C04-E101AB987B35}" type="presParOf" srcId="{13B700B8-7FF7-487C-976F-A993FBB6848C}" destId="{468F87E6-CD34-462C-9398-19DAC99B4EA4}" srcOrd="9" destOrd="0" presId="urn:microsoft.com/office/officeart/2005/8/layout/bProcess3"/>
    <dgm:cxn modelId="{B3B5179B-0343-41F9-8A2D-F3C3DE571CA3}" type="presParOf" srcId="{468F87E6-CD34-462C-9398-19DAC99B4EA4}" destId="{003801C2-4465-45F6-AB73-94161BFA9E74}" srcOrd="0" destOrd="0" presId="urn:microsoft.com/office/officeart/2005/8/layout/bProcess3"/>
    <dgm:cxn modelId="{719CF145-D05A-43FB-A8B8-E6DF4D751EE7}" type="presParOf" srcId="{13B700B8-7FF7-487C-976F-A993FBB6848C}" destId="{5AE3A2F9-CC51-4C6B-A027-1B7B19B2959C}" srcOrd="10" destOrd="0" presId="urn:microsoft.com/office/officeart/2005/8/layout/bProcess3"/>
    <dgm:cxn modelId="{8EA2FE3A-DDC2-4450-B137-791A42522BE2}" type="presParOf" srcId="{13B700B8-7FF7-487C-976F-A993FBB6848C}" destId="{233E14F5-8646-4EAE-836D-4C0C7CB307A9}" srcOrd="11" destOrd="0" presId="urn:microsoft.com/office/officeart/2005/8/layout/bProcess3"/>
    <dgm:cxn modelId="{129B2B75-8BC4-405C-83EA-FF172E1F5ED7}" type="presParOf" srcId="{233E14F5-8646-4EAE-836D-4C0C7CB307A9}" destId="{6E8A4635-9C1E-46AD-9A4E-2EC52F33DF41}" srcOrd="0" destOrd="0" presId="urn:microsoft.com/office/officeart/2005/8/layout/bProcess3"/>
    <dgm:cxn modelId="{04155222-C395-4B3A-942E-1ED0802A6A9E}" type="presParOf" srcId="{13B700B8-7FF7-487C-976F-A993FBB6848C}" destId="{6431A884-FE68-4D80-9B9A-2AA8386EB114}" srcOrd="12" destOrd="0" presId="urn:microsoft.com/office/officeart/2005/8/layout/bProcess3"/>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0E99FE-691C-4092-A1AE-5724759282F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GB"/>
        </a:p>
      </dgm:t>
    </dgm:pt>
    <dgm:pt modelId="{AF7AFA97-7AD7-4D03-82D1-ED4AFF532BAF}">
      <dgm:prSet phldrT="[Text]" custT="1"/>
      <dgm:spPr>
        <a:solidFill>
          <a:srgbClr val="43CFB5"/>
        </a:solidFill>
        <a:ln>
          <a:noFill/>
        </a:ln>
      </dgm:spPr>
      <dgm:t>
        <a:bodyPr/>
        <a:lstStyle/>
        <a:p>
          <a:r>
            <a:rPr lang="en-GB" sz="2400" b="1" dirty="0">
              <a:solidFill>
                <a:schemeClr val="tx1"/>
              </a:solidFill>
            </a:rPr>
            <a:t>Unconscious Incompetence</a:t>
          </a:r>
        </a:p>
      </dgm:t>
    </dgm:pt>
    <dgm:pt modelId="{A98BD97A-9F6E-4AD2-9E3A-3C9D1B82D532}" type="parTrans" cxnId="{C8C9CD7E-7BEC-4050-A645-936B7788A7C8}">
      <dgm:prSet/>
      <dgm:spPr/>
      <dgm:t>
        <a:bodyPr/>
        <a:lstStyle/>
        <a:p>
          <a:endParaRPr lang="en-GB"/>
        </a:p>
      </dgm:t>
    </dgm:pt>
    <dgm:pt modelId="{393CAE5C-A470-4233-9FC9-A52532BC187F}" type="sibTrans" cxnId="{C8C9CD7E-7BEC-4050-A645-936B7788A7C8}">
      <dgm:prSet/>
      <dgm:spPr/>
      <dgm:t>
        <a:bodyPr/>
        <a:lstStyle/>
        <a:p>
          <a:endParaRPr lang="en-GB"/>
        </a:p>
      </dgm:t>
    </dgm:pt>
    <dgm:pt modelId="{AA6F7B31-5FD4-4700-B1AE-090B0490DC7D}">
      <dgm:prSet phldrT="[Text]" custT="1"/>
      <dgm:spPr>
        <a:solidFill>
          <a:srgbClr val="43CFB5">
            <a:alpha val="90000"/>
          </a:srgbClr>
        </a:solidFill>
        <a:ln>
          <a:noFill/>
        </a:ln>
      </dgm:spPr>
      <dgm:t>
        <a:bodyPr/>
        <a:lstStyle/>
        <a:p>
          <a:r>
            <a:rPr lang="en-GB" sz="1800" b="0" dirty="0"/>
            <a:t>with greater awareness and education, you will progress to:</a:t>
          </a:r>
        </a:p>
      </dgm:t>
    </dgm:pt>
    <dgm:pt modelId="{A4F23A06-1629-4508-B4D3-A5753535E793}" type="parTrans" cxnId="{DD0B47C2-CF25-4BBA-BC01-5AE74930043D}">
      <dgm:prSet/>
      <dgm:spPr/>
      <dgm:t>
        <a:bodyPr/>
        <a:lstStyle/>
        <a:p>
          <a:endParaRPr lang="en-GB"/>
        </a:p>
      </dgm:t>
    </dgm:pt>
    <dgm:pt modelId="{FD32F34B-695E-4516-8E38-D9DE8697E3E9}" type="sibTrans" cxnId="{DD0B47C2-CF25-4BBA-BC01-5AE74930043D}">
      <dgm:prSet/>
      <dgm:spPr/>
      <dgm:t>
        <a:bodyPr/>
        <a:lstStyle/>
        <a:p>
          <a:endParaRPr lang="en-GB"/>
        </a:p>
      </dgm:t>
    </dgm:pt>
    <dgm:pt modelId="{9A130D30-7A4F-4B2C-B9F9-F0A2E20D93F6}">
      <dgm:prSet phldrT="[Text]" custT="1"/>
      <dgm:spPr>
        <a:solidFill>
          <a:schemeClr val="bg1"/>
        </a:solidFill>
      </dgm:spPr>
      <dgm:t>
        <a:bodyPr/>
        <a:lstStyle/>
        <a:p>
          <a:r>
            <a:rPr lang="en-GB" sz="2400" b="1" dirty="0">
              <a:solidFill>
                <a:schemeClr val="tx1"/>
              </a:solidFill>
            </a:rPr>
            <a:t>Conscious Incompetence</a:t>
          </a:r>
        </a:p>
      </dgm:t>
    </dgm:pt>
    <dgm:pt modelId="{869D7955-43C1-4EB4-9685-CDD06A91757F}" type="parTrans" cxnId="{AC1D4AF0-98D3-41C1-9D40-1975A4C3CC0B}">
      <dgm:prSet/>
      <dgm:spPr/>
      <dgm:t>
        <a:bodyPr/>
        <a:lstStyle/>
        <a:p>
          <a:endParaRPr lang="en-GB"/>
        </a:p>
      </dgm:t>
    </dgm:pt>
    <dgm:pt modelId="{C3184FD2-B822-4336-8CFE-72B8618D0784}" type="sibTrans" cxnId="{AC1D4AF0-98D3-41C1-9D40-1975A4C3CC0B}">
      <dgm:prSet/>
      <dgm:spPr/>
      <dgm:t>
        <a:bodyPr/>
        <a:lstStyle/>
        <a:p>
          <a:endParaRPr lang="en-GB"/>
        </a:p>
      </dgm:t>
    </dgm:pt>
    <dgm:pt modelId="{3120077F-CA89-430C-A25C-C313B8DC2DA0}">
      <dgm:prSet phldrT="[Text]" custT="1"/>
      <dgm:spPr>
        <a:solidFill>
          <a:schemeClr val="bg1">
            <a:alpha val="90000"/>
          </a:schemeClr>
        </a:solidFill>
      </dgm:spPr>
      <dgm:t>
        <a:bodyPr/>
        <a:lstStyle/>
        <a:p>
          <a:r>
            <a:rPr lang="en-GB" sz="1800" b="0" dirty="0"/>
            <a:t>with training; learning and action towards change you will progress to:</a:t>
          </a:r>
        </a:p>
      </dgm:t>
    </dgm:pt>
    <dgm:pt modelId="{5DF80B8C-ED1B-418E-9FE0-210733F047A2}" type="parTrans" cxnId="{8597C2BE-0045-4455-9E1E-D51FB2294D71}">
      <dgm:prSet/>
      <dgm:spPr/>
      <dgm:t>
        <a:bodyPr/>
        <a:lstStyle/>
        <a:p>
          <a:endParaRPr lang="en-GB"/>
        </a:p>
      </dgm:t>
    </dgm:pt>
    <dgm:pt modelId="{4E4A762F-BD0D-4EDB-A6C7-FD2BE5EA9CF2}" type="sibTrans" cxnId="{8597C2BE-0045-4455-9E1E-D51FB2294D71}">
      <dgm:prSet/>
      <dgm:spPr/>
      <dgm:t>
        <a:bodyPr/>
        <a:lstStyle/>
        <a:p>
          <a:endParaRPr lang="en-GB"/>
        </a:p>
      </dgm:t>
    </dgm:pt>
    <dgm:pt modelId="{7315CEB7-5E04-41EA-9A10-85B5F5440BB9}">
      <dgm:prSet phldrT="[Text]" custT="1"/>
      <dgm:spPr>
        <a:solidFill>
          <a:schemeClr val="tx2"/>
        </a:solidFill>
        <a:ln>
          <a:noFill/>
        </a:ln>
      </dgm:spPr>
      <dgm:t>
        <a:bodyPr/>
        <a:lstStyle/>
        <a:p>
          <a:r>
            <a:rPr lang="en-GB" sz="2400" b="1" dirty="0"/>
            <a:t>Conscious Competence</a:t>
          </a:r>
        </a:p>
      </dgm:t>
    </dgm:pt>
    <dgm:pt modelId="{F992F5B0-DE2F-4D2C-BD6C-83FD9DDAA078}" type="parTrans" cxnId="{F4289215-2632-4CFF-8F58-A5ECCA0333A2}">
      <dgm:prSet/>
      <dgm:spPr/>
      <dgm:t>
        <a:bodyPr/>
        <a:lstStyle/>
        <a:p>
          <a:endParaRPr lang="en-GB"/>
        </a:p>
      </dgm:t>
    </dgm:pt>
    <dgm:pt modelId="{33B4B652-49E2-4795-BBFF-6CF4ADDD7BF0}" type="sibTrans" cxnId="{F4289215-2632-4CFF-8F58-A5ECCA0333A2}">
      <dgm:prSet/>
      <dgm:spPr/>
      <dgm:t>
        <a:bodyPr/>
        <a:lstStyle/>
        <a:p>
          <a:endParaRPr lang="en-GB"/>
        </a:p>
      </dgm:t>
    </dgm:pt>
    <dgm:pt modelId="{4095347F-94E3-4FC4-91D9-B3A1560A9763}">
      <dgm:prSet phldrT="[Text]" custT="1"/>
      <dgm:spPr>
        <a:solidFill>
          <a:schemeClr val="tx2">
            <a:alpha val="90000"/>
          </a:schemeClr>
        </a:solidFill>
        <a:ln>
          <a:noFill/>
        </a:ln>
      </dgm:spPr>
      <dgm:t>
        <a:bodyPr/>
        <a:lstStyle/>
        <a:p>
          <a:r>
            <a:rPr lang="en-GB" sz="1800" b="0" dirty="0">
              <a:solidFill>
                <a:schemeClr val="bg1"/>
              </a:solidFill>
            </a:rPr>
            <a:t>with continued learning, action and practice you will progress to</a:t>
          </a:r>
        </a:p>
      </dgm:t>
    </dgm:pt>
    <dgm:pt modelId="{FF7AB696-AB18-4077-97AE-33005B69DFFF}" type="parTrans" cxnId="{173E9593-D65E-4BC5-A31A-FC4A103ECC80}">
      <dgm:prSet/>
      <dgm:spPr/>
      <dgm:t>
        <a:bodyPr/>
        <a:lstStyle/>
        <a:p>
          <a:endParaRPr lang="en-GB"/>
        </a:p>
      </dgm:t>
    </dgm:pt>
    <dgm:pt modelId="{57F367A1-87EE-412C-8D41-6A304799C0F1}" type="sibTrans" cxnId="{173E9593-D65E-4BC5-A31A-FC4A103ECC80}">
      <dgm:prSet/>
      <dgm:spPr/>
      <dgm:t>
        <a:bodyPr/>
        <a:lstStyle/>
        <a:p>
          <a:endParaRPr lang="en-GB"/>
        </a:p>
      </dgm:t>
    </dgm:pt>
    <dgm:pt modelId="{B5ACEF5F-677D-4ECD-B4C2-27FA0979F0C6}" type="pres">
      <dgm:prSet presAssocID="{930E99FE-691C-4092-A1AE-5724759282FC}" presName="Name0" presStyleCnt="0">
        <dgm:presLayoutVars>
          <dgm:dir/>
          <dgm:animLvl val="lvl"/>
          <dgm:resizeHandles val="exact"/>
        </dgm:presLayoutVars>
      </dgm:prSet>
      <dgm:spPr/>
    </dgm:pt>
    <dgm:pt modelId="{690EC62C-504F-4C27-9CFE-E50094CDF7EF}" type="pres">
      <dgm:prSet presAssocID="{7315CEB7-5E04-41EA-9A10-85B5F5440BB9}" presName="boxAndChildren" presStyleCnt="0"/>
      <dgm:spPr/>
    </dgm:pt>
    <dgm:pt modelId="{8F8CBEAA-C9D3-4C6B-A477-1EE4F8DAD23D}" type="pres">
      <dgm:prSet presAssocID="{7315CEB7-5E04-41EA-9A10-85B5F5440BB9}" presName="parentTextBox" presStyleLbl="node1" presStyleIdx="0" presStyleCnt="3"/>
      <dgm:spPr/>
    </dgm:pt>
    <dgm:pt modelId="{079ADE4E-88A5-4A34-B2AE-0FA735E3823A}" type="pres">
      <dgm:prSet presAssocID="{7315CEB7-5E04-41EA-9A10-85B5F5440BB9}" presName="entireBox" presStyleLbl="node1" presStyleIdx="0" presStyleCnt="3"/>
      <dgm:spPr/>
    </dgm:pt>
    <dgm:pt modelId="{F516E35C-53ED-45ED-AD4E-7A9179DC6013}" type="pres">
      <dgm:prSet presAssocID="{7315CEB7-5E04-41EA-9A10-85B5F5440BB9}" presName="descendantBox" presStyleCnt="0"/>
      <dgm:spPr/>
    </dgm:pt>
    <dgm:pt modelId="{2D532E36-9CD4-43C4-9660-2EBBBCF1127B}" type="pres">
      <dgm:prSet presAssocID="{4095347F-94E3-4FC4-91D9-B3A1560A9763}" presName="childTextBox" presStyleLbl="fgAccFollowNode1" presStyleIdx="0" presStyleCnt="3">
        <dgm:presLayoutVars>
          <dgm:bulletEnabled val="1"/>
        </dgm:presLayoutVars>
      </dgm:prSet>
      <dgm:spPr/>
    </dgm:pt>
    <dgm:pt modelId="{B2743529-A728-4349-A3B3-96F66E67D75D}" type="pres">
      <dgm:prSet presAssocID="{C3184FD2-B822-4336-8CFE-72B8618D0784}" presName="sp" presStyleCnt="0"/>
      <dgm:spPr/>
    </dgm:pt>
    <dgm:pt modelId="{A2730445-58D5-490B-A590-3013EFBB3D2D}" type="pres">
      <dgm:prSet presAssocID="{9A130D30-7A4F-4B2C-B9F9-F0A2E20D93F6}" presName="arrowAndChildren" presStyleCnt="0"/>
      <dgm:spPr/>
    </dgm:pt>
    <dgm:pt modelId="{C84D4877-9CC5-4E83-99AD-6935FD219012}" type="pres">
      <dgm:prSet presAssocID="{9A130D30-7A4F-4B2C-B9F9-F0A2E20D93F6}" presName="parentTextArrow" presStyleLbl="node1" presStyleIdx="0" presStyleCnt="3"/>
      <dgm:spPr/>
    </dgm:pt>
    <dgm:pt modelId="{0C88B9BD-E94A-4AB1-BB98-E1EC7E65A29D}" type="pres">
      <dgm:prSet presAssocID="{9A130D30-7A4F-4B2C-B9F9-F0A2E20D93F6}" presName="arrow" presStyleLbl="node1" presStyleIdx="1" presStyleCnt="3"/>
      <dgm:spPr/>
    </dgm:pt>
    <dgm:pt modelId="{BC579533-AF92-4786-8544-F3C284E2D189}" type="pres">
      <dgm:prSet presAssocID="{9A130D30-7A4F-4B2C-B9F9-F0A2E20D93F6}" presName="descendantArrow" presStyleCnt="0"/>
      <dgm:spPr/>
    </dgm:pt>
    <dgm:pt modelId="{3369C778-47B1-4819-ACD5-067874D85B08}" type="pres">
      <dgm:prSet presAssocID="{3120077F-CA89-430C-A25C-C313B8DC2DA0}" presName="childTextArrow" presStyleLbl="fgAccFollowNode1" presStyleIdx="1" presStyleCnt="3">
        <dgm:presLayoutVars>
          <dgm:bulletEnabled val="1"/>
        </dgm:presLayoutVars>
      </dgm:prSet>
      <dgm:spPr/>
    </dgm:pt>
    <dgm:pt modelId="{EF79B588-1182-40A0-8ABD-46D85F41E427}" type="pres">
      <dgm:prSet presAssocID="{393CAE5C-A470-4233-9FC9-A52532BC187F}" presName="sp" presStyleCnt="0"/>
      <dgm:spPr/>
    </dgm:pt>
    <dgm:pt modelId="{2BBEEEEB-D802-4A98-83D4-9FF332EDB071}" type="pres">
      <dgm:prSet presAssocID="{AF7AFA97-7AD7-4D03-82D1-ED4AFF532BAF}" presName="arrowAndChildren" presStyleCnt="0"/>
      <dgm:spPr/>
    </dgm:pt>
    <dgm:pt modelId="{93996BAC-C05B-4596-A661-B6000BE3157C}" type="pres">
      <dgm:prSet presAssocID="{AF7AFA97-7AD7-4D03-82D1-ED4AFF532BAF}" presName="parentTextArrow" presStyleLbl="node1" presStyleIdx="1" presStyleCnt="3"/>
      <dgm:spPr/>
    </dgm:pt>
    <dgm:pt modelId="{D2C60492-FA33-498E-B1DD-E104548C5350}" type="pres">
      <dgm:prSet presAssocID="{AF7AFA97-7AD7-4D03-82D1-ED4AFF532BAF}" presName="arrow" presStyleLbl="node1" presStyleIdx="2" presStyleCnt="3"/>
      <dgm:spPr/>
    </dgm:pt>
    <dgm:pt modelId="{D08A6092-12DC-4024-BE5D-F5B1FEC1C228}" type="pres">
      <dgm:prSet presAssocID="{AF7AFA97-7AD7-4D03-82D1-ED4AFF532BAF}" presName="descendantArrow" presStyleCnt="0"/>
      <dgm:spPr/>
    </dgm:pt>
    <dgm:pt modelId="{810D1395-DF6C-429A-83E0-5F2D0735E41B}" type="pres">
      <dgm:prSet presAssocID="{AA6F7B31-5FD4-4700-B1AE-090B0490DC7D}" presName="childTextArrow" presStyleLbl="fgAccFollowNode1" presStyleIdx="2" presStyleCnt="3">
        <dgm:presLayoutVars>
          <dgm:bulletEnabled val="1"/>
        </dgm:presLayoutVars>
      </dgm:prSet>
      <dgm:spPr/>
    </dgm:pt>
  </dgm:ptLst>
  <dgm:cxnLst>
    <dgm:cxn modelId="{33FA0114-6224-4A31-8167-88E027C1A130}" type="presOf" srcId="{9A130D30-7A4F-4B2C-B9F9-F0A2E20D93F6}" destId="{0C88B9BD-E94A-4AB1-BB98-E1EC7E65A29D}" srcOrd="1" destOrd="0" presId="urn:microsoft.com/office/officeart/2005/8/layout/process4"/>
    <dgm:cxn modelId="{F4289215-2632-4CFF-8F58-A5ECCA0333A2}" srcId="{930E99FE-691C-4092-A1AE-5724759282FC}" destId="{7315CEB7-5E04-41EA-9A10-85B5F5440BB9}" srcOrd="2" destOrd="0" parTransId="{F992F5B0-DE2F-4D2C-BD6C-83FD9DDAA078}" sibTransId="{33B4B652-49E2-4795-BBFF-6CF4ADDD7BF0}"/>
    <dgm:cxn modelId="{A6F5453E-2FC7-4065-BAF5-803C6999A8BA}" type="presOf" srcId="{AF7AFA97-7AD7-4D03-82D1-ED4AFF532BAF}" destId="{D2C60492-FA33-498E-B1DD-E104548C5350}" srcOrd="1" destOrd="0" presId="urn:microsoft.com/office/officeart/2005/8/layout/process4"/>
    <dgm:cxn modelId="{A8088F5F-13ED-49D3-BD09-DED6DB42DEF8}" type="presOf" srcId="{3120077F-CA89-430C-A25C-C313B8DC2DA0}" destId="{3369C778-47B1-4819-ACD5-067874D85B08}" srcOrd="0" destOrd="0" presId="urn:microsoft.com/office/officeart/2005/8/layout/process4"/>
    <dgm:cxn modelId="{9C7D8672-5A88-46C1-B916-0852CC3960B4}" type="presOf" srcId="{930E99FE-691C-4092-A1AE-5724759282FC}" destId="{B5ACEF5F-677D-4ECD-B4C2-27FA0979F0C6}" srcOrd="0" destOrd="0" presId="urn:microsoft.com/office/officeart/2005/8/layout/process4"/>
    <dgm:cxn modelId="{345B5657-257F-474E-A76B-1B80E960AE8D}" type="presOf" srcId="{4095347F-94E3-4FC4-91D9-B3A1560A9763}" destId="{2D532E36-9CD4-43C4-9660-2EBBBCF1127B}" srcOrd="0" destOrd="0" presId="urn:microsoft.com/office/officeart/2005/8/layout/process4"/>
    <dgm:cxn modelId="{72C7667B-035E-4611-A67B-3AF14153F4A7}" type="presOf" srcId="{9A130D30-7A4F-4B2C-B9F9-F0A2E20D93F6}" destId="{C84D4877-9CC5-4E83-99AD-6935FD219012}" srcOrd="0" destOrd="0" presId="urn:microsoft.com/office/officeart/2005/8/layout/process4"/>
    <dgm:cxn modelId="{C8C9CD7E-7BEC-4050-A645-936B7788A7C8}" srcId="{930E99FE-691C-4092-A1AE-5724759282FC}" destId="{AF7AFA97-7AD7-4D03-82D1-ED4AFF532BAF}" srcOrd="0" destOrd="0" parTransId="{A98BD97A-9F6E-4AD2-9E3A-3C9D1B82D532}" sibTransId="{393CAE5C-A470-4233-9FC9-A52532BC187F}"/>
    <dgm:cxn modelId="{173E9593-D65E-4BC5-A31A-FC4A103ECC80}" srcId="{7315CEB7-5E04-41EA-9A10-85B5F5440BB9}" destId="{4095347F-94E3-4FC4-91D9-B3A1560A9763}" srcOrd="0" destOrd="0" parTransId="{FF7AB696-AB18-4077-97AE-33005B69DFFF}" sibTransId="{57F367A1-87EE-412C-8D41-6A304799C0F1}"/>
    <dgm:cxn modelId="{8597C2BE-0045-4455-9E1E-D51FB2294D71}" srcId="{9A130D30-7A4F-4B2C-B9F9-F0A2E20D93F6}" destId="{3120077F-CA89-430C-A25C-C313B8DC2DA0}" srcOrd="0" destOrd="0" parTransId="{5DF80B8C-ED1B-418E-9FE0-210733F047A2}" sibTransId="{4E4A762F-BD0D-4EDB-A6C7-FD2BE5EA9CF2}"/>
    <dgm:cxn modelId="{DD0B47C2-CF25-4BBA-BC01-5AE74930043D}" srcId="{AF7AFA97-7AD7-4D03-82D1-ED4AFF532BAF}" destId="{AA6F7B31-5FD4-4700-B1AE-090B0490DC7D}" srcOrd="0" destOrd="0" parTransId="{A4F23A06-1629-4508-B4D3-A5753535E793}" sibTransId="{FD32F34B-695E-4516-8E38-D9DE8697E3E9}"/>
    <dgm:cxn modelId="{A790FFCB-6702-4714-A3FC-2F3FACDBAE7C}" type="presOf" srcId="{7315CEB7-5E04-41EA-9A10-85B5F5440BB9}" destId="{079ADE4E-88A5-4A34-B2AE-0FA735E3823A}" srcOrd="1" destOrd="0" presId="urn:microsoft.com/office/officeart/2005/8/layout/process4"/>
    <dgm:cxn modelId="{BF546BD1-0458-4459-939E-65A3B03E4357}" type="presOf" srcId="{AF7AFA97-7AD7-4D03-82D1-ED4AFF532BAF}" destId="{93996BAC-C05B-4596-A661-B6000BE3157C}" srcOrd="0" destOrd="0" presId="urn:microsoft.com/office/officeart/2005/8/layout/process4"/>
    <dgm:cxn modelId="{78E142DE-B16C-432F-BEFC-516C5E4899B3}" type="presOf" srcId="{7315CEB7-5E04-41EA-9A10-85B5F5440BB9}" destId="{8F8CBEAA-C9D3-4C6B-A477-1EE4F8DAD23D}" srcOrd="0" destOrd="0" presId="urn:microsoft.com/office/officeart/2005/8/layout/process4"/>
    <dgm:cxn modelId="{E46807E4-EC2A-44DC-9EDF-BCBF7C51940C}" type="presOf" srcId="{AA6F7B31-5FD4-4700-B1AE-090B0490DC7D}" destId="{810D1395-DF6C-429A-83E0-5F2D0735E41B}" srcOrd="0" destOrd="0" presId="urn:microsoft.com/office/officeart/2005/8/layout/process4"/>
    <dgm:cxn modelId="{AC1D4AF0-98D3-41C1-9D40-1975A4C3CC0B}" srcId="{930E99FE-691C-4092-A1AE-5724759282FC}" destId="{9A130D30-7A4F-4B2C-B9F9-F0A2E20D93F6}" srcOrd="1" destOrd="0" parTransId="{869D7955-43C1-4EB4-9685-CDD06A91757F}" sibTransId="{C3184FD2-B822-4336-8CFE-72B8618D0784}"/>
    <dgm:cxn modelId="{B867DDD9-B572-4FA6-A794-184E4FE993EA}" type="presParOf" srcId="{B5ACEF5F-677D-4ECD-B4C2-27FA0979F0C6}" destId="{690EC62C-504F-4C27-9CFE-E50094CDF7EF}" srcOrd="0" destOrd="0" presId="urn:microsoft.com/office/officeart/2005/8/layout/process4"/>
    <dgm:cxn modelId="{6586477A-D09D-49AC-BC28-42A5E2F08C6D}" type="presParOf" srcId="{690EC62C-504F-4C27-9CFE-E50094CDF7EF}" destId="{8F8CBEAA-C9D3-4C6B-A477-1EE4F8DAD23D}" srcOrd="0" destOrd="0" presId="urn:microsoft.com/office/officeart/2005/8/layout/process4"/>
    <dgm:cxn modelId="{DD10D94E-9CD3-43D0-ACA7-DC87210D2F84}" type="presParOf" srcId="{690EC62C-504F-4C27-9CFE-E50094CDF7EF}" destId="{079ADE4E-88A5-4A34-B2AE-0FA735E3823A}" srcOrd="1" destOrd="0" presId="urn:microsoft.com/office/officeart/2005/8/layout/process4"/>
    <dgm:cxn modelId="{B0D13CE9-8D04-49F2-A976-57A90FD658C2}" type="presParOf" srcId="{690EC62C-504F-4C27-9CFE-E50094CDF7EF}" destId="{F516E35C-53ED-45ED-AD4E-7A9179DC6013}" srcOrd="2" destOrd="0" presId="urn:microsoft.com/office/officeart/2005/8/layout/process4"/>
    <dgm:cxn modelId="{772FD3B6-CD9A-4A01-8C9C-5B697E712B9A}" type="presParOf" srcId="{F516E35C-53ED-45ED-AD4E-7A9179DC6013}" destId="{2D532E36-9CD4-43C4-9660-2EBBBCF1127B}" srcOrd="0" destOrd="0" presId="urn:microsoft.com/office/officeart/2005/8/layout/process4"/>
    <dgm:cxn modelId="{9E8CD688-51C2-4180-8D0E-65DF509C2782}" type="presParOf" srcId="{B5ACEF5F-677D-4ECD-B4C2-27FA0979F0C6}" destId="{B2743529-A728-4349-A3B3-96F66E67D75D}" srcOrd="1" destOrd="0" presId="urn:microsoft.com/office/officeart/2005/8/layout/process4"/>
    <dgm:cxn modelId="{8313ED8A-24D6-4B31-AA3D-481050AE6FB3}" type="presParOf" srcId="{B5ACEF5F-677D-4ECD-B4C2-27FA0979F0C6}" destId="{A2730445-58D5-490B-A590-3013EFBB3D2D}" srcOrd="2" destOrd="0" presId="urn:microsoft.com/office/officeart/2005/8/layout/process4"/>
    <dgm:cxn modelId="{DE415A2A-0A3D-4665-BE9F-A88734ACDC81}" type="presParOf" srcId="{A2730445-58D5-490B-A590-3013EFBB3D2D}" destId="{C84D4877-9CC5-4E83-99AD-6935FD219012}" srcOrd="0" destOrd="0" presId="urn:microsoft.com/office/officeart/2005/8/layout/process4"/>
    <dgm:cxn modelId="{5769F405-2F98-40CB-A2A4-D3A3E791FC67}" type="presParOf" srcId="{A2730445-58D5-490B-A590-3013EFBB3D2D}" destId="{0C88B9BD-E94A-4AB1-BB98-E1EC7E65A29D}" srcOrd="1" destOrd="0" presId="urn:microsoft.com/office/officeart/2005/8/layout/process4"/>
    <dgm:cxn modelId="{0BEBC44C-631A-4EFD-87F2-C0BADDC85219}" type="presParOf" srcId="{A2730445-58D5-490B-A590-3013EFBB3D2D}" destId="{BC579533-AF92-4786-8544-F3C284E2D189}" srcOrd="2" destOrd="0" presId="urn:microsoft.com/office/officeart/2005/8/layout/process4"/>
    <dgm:cxn modelId="{00227A08-C218-4D5F-9855-2F1206A297B9}" type="presParOf" srcId="{BC579533-AF92-4786-8544-F3C284E2D189}" destId="{3369C778-47B1-4819-ACD5-067874D85B08}" srcOrd="0" destOrd="0" presId="urn:microsoft.com/office/officeart/2005/8/layout/process4"/>
    <dgm:cxn modelId="{437FD8DA-6F81-4C36-BA0A-240C14F354D7}" type="presParOf" srcId="{B5ACEF5F-677D-4ECD-B4C2-27FA0979F0C6}" destId="{EF79B588-1182-40A0-8ABD-46D85F41E427}" srcOrd="3" destOrd="0" presId="urn:microsoft.com/office/officeart/2005/8/layout/process4"/>
    <dgm:cxn modelId="{87B5E684-D9FE-4CC7-B671-6CFC58626F1C}" type="presParOf" srcId="{B5ACEF5F-677D-4ECD-B4C2-27FA0979F0C6}" destId="{2BBEEEEB-D802-4A98-83D4-9FF332EDB071}" srcOrd="4" destOrd="0" presId="urn:microsoft.com/office/officeart/2005/8/layout/process4"/>
    <dgm:cxn modelId="{1A5A4B0F-653D-43C2-A464-E4ECFAC16AB4}" type="presParOf" srcId="{2BBEEEEB-D802-4A98-83D4-9FF332EDB071}" destId="{93996BAC-C05B-4596-A661-B6000BE3157C}" srcOrd="0" destOrd="0" presId="urn:microsoft.com/office/officeart/2005/8/layout/process4"/>
    <dgm:cxn modelId="{C894E60E-F27B-45A6-9F59-6AED8100C545}" type="presParOf" srcId="{2BBEEEEB-D802-4A98-83D4-9FF332EDB071}" destId="{D2C60492-FA33-498E-B1DD-E104548C5350}" srcOrd="1" destOrd="0" presId="urn:microsoft.com/office/officeart/2005/8/layout/process4"/>
    <dgm:cxn modelId="{DF20B751-6FEB-4C3D-A9CB-E05AE6CF85BB}" type="presParOf" srcId="{2BBEEEEB-D802-4A98-83D4-9FF332EDB071}" destId="{D08A6092-12DC-4024-BE5D-F5B1FEC1C228}" srcOrd="2" destOrd="0" presId="urn:microsoft.com/office/officeart/2005/8/layout/process4"/>
    <dgm:cxn modelId="{199AF8CB-3B7F-47C6-9FBD-318CD206936B}" type="presParOf" srcId="{D08A6092-12DC-4024-BE5D-F5B1FEC1C228}" destId="{810D1395-DF6C-429A-83E0-5F2D0735E41B}" srcOrd="0" destOrd="0" presId="urn:microsoft.com/office/officeart/2005/8/layout/process4"/>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D0FAFF-6DBF-4C29-8664-DDB1EE58118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74BC43F3-0313-4EF6-B845-63826AD5867D}">
      <dgm:prSet phldrT="[Text]" custT="1"/>
      <dgm:spPr>
        <a:noFill/>
        <a:ln>
          <a:noFill/>
        </a:ln>
      </dgm:spPr>
      <dgm:t>
        <a:bodyPr/>
        <a:lstStyle/>
        <a:p>
          <a:r>
            <a:rPr lang="en-GB" sz="1050" b="1" dirty="0">
              <a:solidFill>
                <a:schemeClr val="bg1"/>
              </a:solidFill>
            </a:rPr>
            <a:t>Language</a:t>
          </a:r>
        </a:p>
      </dgm:t>
    </dgm:pt>
    <dgm:pt modelId="{B17D03DA-047F-4272-B7AA-34D094B820E7}" type="parTrans" cxnId="{EC665383-79B3-4DF2-9ECB-0DDE46D52B9D}">
      <dgm:prSet/>
      <dgm:spPr/>
      <dgm:t>
        <a:bodyPr/>
        <a:lstStyle/>
        <a:p>
          <a:endParaRPr lang="en-GB" sz="1050" b="0"/>
        </a:p>
      </dgm:t>
    </dgm:pt>
    <dgm:pt modelId="{2E4D4DD3-B30D-4655-AB01-E4CB4A8CC686}" type="sibTrans" cxnId="{EC665383-79B3-4DF2-9ECB-0DDE46D52B9D}">
      <dgm:prSet/>
      <dgm:spPr>
        <a:noFill/>
        <a:ln>
          <a:noFill/>
        </a:ln>
      </dgm:spPr>
      <dgm:t>
        <a:bodyPr/>
        <a:lstStyle/>
        <a:p>
          <a:endParaRPr lang="en-GB" sz="1050" b="1">
            <a:solidFill>
              <a:schemeClr val="tx1"/>
            </a:solidFill>
          </a:endParaRPr>
        </a:p>
      </dgm:t>
    </dgm:pt>
    <dgm:pt modelId="{0FC5526C-9364-4C58-BC39-38F2D7B64F27}">
      <dgm:prSet phldrT="[Text]" custT="1"/>
      <dgm:spPr>
        <a:noFill/>
        <a:ln>
          <a:noFill/>
        </a:ln>
      </dgm:spPr>
      <dgm:t>
        <a:bodyPr/>
        <a:lstStyle/>
        <a:p>
          <a:r>
            <a:rPr lang="en-GB" sz="1050" b="1" dirty="0">
              <a:solidFill>
                <a:schemeClr val="bg1"/>
              </a:solidFill>
            </a:rPr>
            <a:t>Appearance</a:t>
          </a:r>
        </a:p>
      </dgm:t>
    </dgm:pt>
    <dgm:pt modelId="{872BB110-D2F2-4FE2-A77D-5E9795102D57}" type="parTrans" cxnId="{3A45049F-0D1B-49E4-9613-053593BC6207}">
      <dgm:prSet/>
      <dgm:spPr/>
      <dgm:t>
        <a:bodyPr/>
        <a:lstStyle/>
        <a:p>
          <a:endParaRPr lang="en-GB" sz="1050" b="0"/>
        </a:p>
      </dgm:t>
    </dgm:pt>
    <dgm:pt modelId="{A4D2A40C-A00D-4FB8-8911-EED8C1F30CD8}" type="sibTrans" cxnId="{3A45049F-0D1B-49E4-9613-053593BC6207}">
      <dgm:prSet/>
      <dgm:spPr>
        <a:noFill/>
        <a:ln>
          <a:noFill/>
        </a:ln>
      </dgm:spPr>
      <dgm:t>
        <a:bodyPr/>
        <a:lstStyle/>
        <a:p>
          <a:endParaRPr lang="en-GB" sz="1050" b="1">
            <a:solidFill>
              <a:schemeClr val="tx1"/>
            </a:solidFill>
          </a:endParaRPr>
        </a:p>
      </dgm:t>
    </dgm:pt>
    <dgm:pt modelId="{353A116F-07AA-4094-B1BB-A15DAAAF2B22}">
      <dgm:prSet phldrT="[Text]" custT="1"/>
      <dgm:spPr>
        <a:noFill/>
        <a:ln>
          <a:noFill/>
        </a:ln>
      </dgm:spPr>
      <dgm:t>
        <a:bodyPr/>
        <a:lstStyle/>
        <a:p>
          <a:r>
            <a:rPr lang="en-GB" sz="1050" b="1" dirty="0">
              <a:solidFill>
                <a:schemeClr val="bg1"/>
              </a:solidFill>
            </a:rPr>
            <a:t>Work context including location, role, title, seniority</a:t>
          </a:r>
        </a:p>
      </dgm:t>
    </dgm:pt>
    <dgm:pt modelId="{D6F1F73F-3B8E-4E0C-A63B-2514A831CB59}" type="parTrans" cxnId="{E36083AD-3745-46BC-95CD-CEE40846A270}">
      <dgm:prSet/>
      <dgm:spPr/>
      <dgm:t>
        <a:bodyPr/>
        <a:lstStyle/>
        <a:p>
          <a:endParaRPr lang="en-GB" sz="1050" b="0"/>
        </a:p>
      </dgm:t>
    </dgm:pt>
    <dgm:pt modelId="{95BB959F-0494-494C-925B-F7746C42CBED}" type="sibTrans" cxnId="{E36083AD-3745-46BC-95CD-CEE40846A270}">
      <dgm:prSet/>
      <dgm:spPr>
        <a:noFill/>
        <a:ln>
          <a:noFill/>
        </a:ln>
      </dgm:spPr>
      <dgm:t>
        <a:bodyPr/>
        <a:lstStyle/>
        <a:p>
          <a:endParaRPr lang="en-GB" sz="1050" b="1">
            <a:solidFill>
              <a:schemeClr val="tx1"/>
            </a:solidFill>
          </a:endParaRPr>
        </a:p>
      </dgm:t>
    </dgm:pt>
    <dgm:pt modelId="{64708E5F-6845-45DB-B015-427B3DA7B553}">
      <dgm:prSet phldrT="[Text]" custT="1"/>
      <dgm:spPr>
        <a:noFill/>
        <a:ln>
          <a:noFill/>
        </a:ln>
      </dgm:spPr>
      <dgm:t>
        <a:bodyPr/>
        <a:lstStyle/>
        <a:p>
          <a:r>
            <a:rPr lang="en-GB" sz="1050" b="1" dirty="0">
              <a:solidFill>
                <a:schemeClr val="bg1"/>
              </a:solidFill>
            </a:rPr>
            <a:t>Neurodiversity</a:t>
          </a:r>
        </a:p>
      </dgm:t>
    </dgm:pt>
    <dgm:pt modelId="{6EE97299-9AC4-4BB5-8991-A163416D8E47}" type="parTrans" cxnId="{D0BC3F34-414A-4026-AEA2-827DE623B769}">
      <dgm:prSet/>
      <dgm:spPr/>
      <dgm:t>
        <a:bodyPr/>
        <a:lstStyle/>
        <a:p>
          <a:endParaRPr lang="en-GB" sz="1050" b="0"/>
        </a:p>
      </dgm:t>
    </dgm:pt>
    <dgm:pt modelId="{33738919-048F-4C79-A7B3-411F1DD1D420}" type="sibTrans" cxnId="{D0BC3F34-414A-4026-AEA2-827DE623B769}">
      <dgm:prSet/>
      <dgm:spPr>
        <a:noFill/>
        <a:ln>
          <a:noFill/>
        </a:ln>
      </dgm:spPr>
      <dgm:t>
        <a:bodyPr/>
        <a:lstStyle/>
        <a:p>
          <a:endParaRPr lang="en-GB" sz="1050" b="1">
            <a:solidFill>
              <a:schemeClr val="tx1"/>
            </a:solidFill>
          </a:endParaRPr>
        </a:p>
      </dgm:t>
    </dgm:pt>
    <dgm:pt modelId="{B80B92EF-859C-4572-BA47-44C8552A4663}">
      <dgm:prSet phldrT="[Text]" custT="1"/>
      <dgm:spPr>
        <a:noFill/>
        <a:ln>
          <a:noFill/>
        </a:ln>
      </dgm:spPr>
      <dgm:t>
        <a:bodyPr/>
        <a:lstStyle/>
        <a:p>
          <a:r>
            <a:rPr lang="en-GB" sz="1050" b="1" dirty="0">
              <a:solidFill>
                <a:schemeClr val="bg1"/>
              </a:solidFill>
            </a:rPr>
            <a:t>Employment and/or work experience</a:t>
          </a:r>
        </a:p>
      </dgm:t>
    </dgm:pt>
    <dgm:pt modelId="{DF7E47C1-1FAA-4F3F-8DCF-B1DD8487B05B}" type="parTrans" cxnId="{A20F7365-F774-4990-8FA3-F9731BEE878F}">
      <dgm:prSet/>
      <dgm:spPr/>
      <dgm:t>
        <a:bodyPr/>
        <a:lstStyle/>
        <a:p>
          <a:endParaRPr lang="en-GB" sz="1050" b="0"/>
        </a:p>
      </dgm:t>
    </dgm:pt>
    <dgm:pt modelId="{C60AD3D7-6D77-4223-96DE-A13FD062E3ED}" type="sibTrans" cxnId="{A20F7365-F774-4990-8FA3-F9731BEE878F}">
      <dgm:prSet/>
      <dgm:spPr>
        <a:noFill/>
        <a:ln>
          <a:noFill/>
        </a:ln>
      </dgm:spPr>
      <dgm:t>
        <a:bodyPr/>
        <a:lstStyle/>
        <a:p>
          <a:endParaRPr lang="en-GB" sz="1050" b="1">
            <a:solidFill>
              <a:schemeClr val="tx1"/>
            </a:solidFill>
          </a:endParaRPr>
        </a:p>
      </dgm:t>
    </dgm:pt>
    <dgm:pt modelId="{7A270182-4982-4056-9CB8-F0716AF22E65}">
      <dgm:prSet custT="1"/>
      <dgm:spPr>
        <a:noFill/>
        <a:ln>
          <a:noFill/>
        </a:ln>
      </dgm:spPr>
      <dgm:t>
        <a:bodyPr/>
        <a:lstStyle/>
        <a:p>
          <a:r>
            <a:rPr lang="en-GB" sz="1050" b="1" dirty="0">
              <a:solidFill>
                <a:schemeClr val="bg1"/>
              </a:solidFill>
            </a:rPr>
            <a:t>Culture and/or heritage</a:t>
          </a:r>
        </a:p>
      </dgm:t>
    </dgm:pt>
    <dgm:pt modelId="{F03FE18E-A7AF-45A9-B8B3-619AE181A189}" type="parTrans" cxnId="{35029586-29D9-472B-9A27-998561BA52A5}">
      <dgm:prSet/>
      <dgm:spPr/>
      <dgm:t>
        <a:bodyPr/>
        <a:lstStyle/>
        <a:p>
          <a:endParaRPr lang="en-GB" sz="1050" b="0"/>
        </a:p>
      </dgm:t>
    </dgm:pt>
    <dgm:pt modelId="{C8E8F3C3-279D-4D6A-B6F2-2E2109EB2F47}" type="sibTrans" cxnId="{35029586-29D9-472B-9A27-998561BA52A5}">
      <dgm:prSet/>
      <dgm:spPr>
        <a:noFill/>
        <a:ln>
          <a:noFill/>
        </a:ln>
      </dgm:spPr>
      <dgm:t>
        <a:bodyPr/>
        <a:lstStyle/>
        <a:p>
          <a:endParaRPr lang="en-GB" sz="1050" b="1">
            <a:solidFill>
              <a:schemeClr val="tx1"/>
            </a:solidFill>
          </a:endParaRPr>
        </a:p>
      </dgm:t>
    </dgm:pt>
    <dgm:pt modelId="{0BCB7493-E56F-4911-8677-25C64F7740A9}">
      <dgm:prSet custT="1"/>
      <dgm:spPr>
        <a:noFill/>
        <a:ln>
          <a:noFill/>
        </a:ln>
      </dgm:spPr>
      <dgm:t>
        <a:bodyPr/>
        <a:lstStyle/>
        <a:p>
          <a:r>
            <a:rPr lang="en-GB" sz="1050" b="1" dirty="0">
              <a:solidFill>
                <a:schemeClr val="bg1"/>
              </a:solidFill>
            </a:rPr>
            <a:t>Family circumstances</a:t>
          </a:r>
        </a:p>
      </dgm:t>
    </dgm:pt>
    <dgm:pt modelId="{9C22E851-4537-422E-8B09-1FD99D60B004}" type="parTrans" cxnId="{FD4D1E89-BDCA-47B9-9BE6-956514DB4D31}">
      <dgm:prSet/>
      <dgm:spPr/>
      <dgm:t>
        <a:bodyPr/>
        <a:lstStyle/>
        <a:p>
          <a:endParaRPr lang="en-GB" sz="1050" b="0"/>
        </a:p>
      </dgm:t>
    </dgm:pt>
    <dgm:pt modelId="{EE1447DB-623B-4796-9F36-EBB06B9DDAF7}" type="sibTrans" cxnId="{FD4D1E89-BDCA-47B9-9BE6-956514DB4D31}">
      <dgm:prSet/>
      <dgm:spPr>
        <a:noFill/>
        <a:ln>
          <a:noFill/>
        </a:ln>
      </dgm:spPr>
      <dgm:t>
        <a:bodyPr/>
        <a:lstStyle/>
        <a:p>
          <a:endParaRPr lang="en-GB" sz="1050" b="1">
            <a:solidFill>
              <a:schemeClr val="tx1"/>
            </a:solidFill>
          </a:endParaRPr>
        </a:p>
      </dgm:t>
    </dgm:pt>
    <dgm:pt modelId="{7F2F8123-7B5F-42A6-B384-B987BF9B8ECA}">
      <dgm:prSet custT="1"/>
      <dgm:spPr>
        <a:noFill/>
        <a:ln>
          <a:noFill/>
        </a:ln>
      </dgm:spPr>
      <dgm:t>
        <a:bodyPr/>
        <a:lstStyle/>
        <a:p>
          <a:r>
            <a:rPr lang="en-GB" sz="1050" b="1" dirty="0">
              <a:solidFill>
                <a:schemeClr val="bg1"/>
              </a:solidFill>
            </a:rPr>
            <a:t>Political viewpoint</a:t>
          </a:r>
        </a:p>
      </dgm:t>
    </dgm:pt>
    <dgm:pt modelId="{FF5B51E8-A707-41A2-A1C6-A86944857284}" type="parTrans" cxnId="{18A9169D-4B45-4069-B2C3-C2AFFB22B69C}">
      <dgm:prSet/>
      <dgm:spPr/>
      <dgm:t>
        <a:bodyPr/>
        <a:lstStyle/>
        <a:p>
          <a:endParaRPr lang="en-GB" sz="1050" b="0"/>
        </a:p>
      </dgm:t>
    </dgm:pt>
    <dgm:pt modelId="{3C5F4E54-7247-40AE-881C-F27C830A6335}" type="sibTrans" cxnId="{18A9169D-4B45-4069-B2C3-C2AFFB22B69C}">
      <dgm:prSet/>
      <dgm:spPr>
        <a:noFill/>
        <a:ln>
          <a:noFill/>
        </a:ln>
      </dgm:spPr>
      <dgm:t>
        <a:bodyPr/>
        <a:lstStyle/>
        <a:p>
          <a:endParaRPr lang="en-GB" sz="1050" b="1">
            <a:solidFill>
              <a:schemeClr val="tx1"/>
            </a:solidFill>
          </a:endParaRPr>
        </a:p>
      </dgm:t>
    </dgm:pt>
    <dgm:pt modelId="{4F748376-4325-4BE1-8BD3-D8B3FDB2CCDC}">
      <dgm:prSet custT="1"/>
      <dgm:spPr>
        <a:noFill/>
        <a:ln>
          <a:noFill/>
        </a:ln>
      </dgm:spPr>
      <dgm:t>
        <a:bodyPr/>
        <a:lstStyle/>
        <a:p>
          <a:r>
            <a:rPr lang="en-GB" sz="1050" b="1" dirty="0">
              <a:solidFill>
                <a:schemeClr val="bg1"/>
              </a:solidFill>
            </a:rPr>
            <a:t>Formal </a:t>
          </a:r>
        </a:p>
        <a:p>
          <a:r>
            <a:rPr lang="en-GB" sz="1050" b="1" dirty="0">
              <a:solidFill>
                <a:schemeClr val="bg1"/>
              </a:solidFill>
            </a:rPr>
            <a:t>education</a:t>
          </a:r>
        </a:p>
      </dgm:t>
    </dgm:pt>
    <dgm:pt modelId="{583AD9B0-EC0D-44E2-A9E5-6D11E892CEB7}" type="parTrans" cxnId="{CCAA23B0-4771-4465-842C-2115CD69D234}">
      <dgm:prSet/>
      <dgm:spPr/>
      <dgm:t>
        <a:bodyPr/>
        <a:lstStyle/>
        <a:p>
          <a:endParaRPr lang="en-GB" sz="1050" b="0"/>
        </a:p>
      </dgm:t>
    </dgm:pt>
    <dgm:pt modelId="{0BB4E5F5-2416-4670-8D22-6FE39A0BD38D}" type="sibTrans" cxnId="{CCAA23B0-4771-4465-842C-2115CD69D234}">
      <dgm:prSet/>
      <dgm:spPr>
        <a:noFill/>
        <a:ln>
          <a:noFill/>
        </a:ln>
      </dgm:spPr>
      <dgm:t>
        <a:bodyPr/>
        <a:lstStyle/>
        <a:p>
          <a:endParaRPr lang="en-GB" sz="1050" b="1">
            <a:solidFill>
              <a:schemeClr val="tx1"/>
            </a:solidFill>
          </a:endParaRPr>
        </a:p>
      </dgm:t>
    </dgm:pt>
    <dgm:pt modelId="{826CF492-A9CB-4340-A821-A54158B55917}">
      <dgm:prSet custT="1"/>
      <dgm:spPr>
        <a:noFill/>
        <a:ln>
          <a:noFill/>
        </a:ln>
      </dgm:spPr>
      <dgm:t>
        <a:bodyPr/>
        <a:lstStyle/>
        <a:p>
          <a:r>
            <a:rPr lang="en-GB" sz="1050" b="1" dirty="0">
              <a:solidFill>
                <a:schemeClr val="bg1"/>
              </a:solidFill>
            </a:rPr>
            <a:t>Income </a:t>
          </a:r>
        </a:p>
        <a:p>
          <a:r>
            <a:rPr lang="en-GB" sz="1050" b="1" dirty="0">
              <a:solidFill>
                <a:schemeClr val="bg1"/>
              </a:solidFill>
            </a:rPr>
            <a:t>and/or financial</a:t>
          </a:r>
        </a:p>
        <a:p>
          <a:r>
            <a:rPr lang="en-GB" sz="1050" b="1" dirty="0">
              <a:solidFill>
                <a:schemeClr val="bg1"/>
              </a:solidFill>
            </a:rPr>
            <a:t>stability</a:t>
          </a:r>
        </a:p>
      </dgm:t>
    </dgm:pt>
    <dgm:pt modelId="{A313E2F4-5AB8-49CB-AEC2-45BD542419B8}" type="parTrans" cxnId="{7442492D-ECAA-4359-AC61-DE6561464D4E}">
      <dgm:prSet/>
      <dgm:spPr/>
      <dgm:t>
        <a:bodyPr/>
        <a:lstStyle/>
        <a:p>
          <a:endParaRPr lang="en-GB" sz="1050" b="0"/>
        </a:p>
      </dgm:t>
    </dgm:pt>
    <dgm:pt modelId="{278B48CC-E55E-431F-A722-62F9CB4A7E0D}" type="sibTrans" cxnId="{7442492D-ECAA-4359-AC61-DE6561464D4E}">
      <dgm:prSet/>
      <dgm:spPr>
        <a:noFill/>
        <a:ln>
          <a:noFill/>
        </a:ln>
      </dgm:spPr>
      <dgm:t>
        <a:bodyPr/>
        <a:lstStyle/>
        <a:p>
          <a:endParaRPr lang="en-GB" sz="1050" b="1">
            <a:solidFill>
              <a:schemeClr val="tx1"/>
            </a:solidFill>
          </a:endParaRPr>
        </a:p>
      </dgm:t>
    </dgm:pt>
    <dgm:pt modelId="{F5685810-EA05-432F-8A60-C4BC4B32D5EE}">
      <dgm:prSet custT="1"/>
      <dgm:spPr>
        <a:noFill/>
        <a:ln>
          <a:noFill/>
        </a:ln>
      </dgm:spPr>
      <dgm:t>
        <a:bodyPr/>
        <a:lstStyle/>
        <a:p>
          <a:r>
            <a:rPr lang="en-GB" sz="1050" b="1" dirty="0">
              <a:solidFill>
                <a:schemeClr val="bg1"/>
              </a:solidFill>
            </a:rPr>
            <a:t>Communication style</a:t>
          </a:r>
        </a:p>
      </dgm:t>
    </dgm:pt>
    <dgm:pt modelId="{79D99383-5507-4FA6-A4E4-3C6D8833D530}" type="parTrans" cxnId="{5C07BC35-0F7F-4AEA-87C2-08F6FB5DDF53}">
      <dgm:prSet/>
      <dgm:spPr/>
      <dgm:t>
        <a:bodyPr/>
        <a:lstStyle/>
        <a:p>
          <a:endParaRPr lang="en-GB" sz="1050" b="0"/>
        </a:p>
      </dgm:t>
    </dgm:pt>
    <dgm:pt modelId="{B8861FF1-B036-49B6-9118-89F46EEBD924}" type="sibTrans" cxnId="{5C07BC35-0F7F-4AEA-87C2-08F6FB5DDF53}">
      <dgm:prSet/>
      <dgm:spPr>
        <a:noFill/>
        <a:ln>
          <a:noFill/>
        </a:ln>
      </dgm:spPr>
      <dgm:t>
        <a:bodyPr/>
        <a:lstStyle/>
        <a:p>
          <a:endParaRPr lang="en-GB" sz="1050" b="1">
            <a:solidFill>
              <a:schemeClr val="tx1"/>
            </a:solidFill>
          </a:endParaRPr>
        </a:p>
      </dgm:t>
    </dgm:pt>
    <dgm:pt modelId="{111D61D0-4263-42EC-B154-2AA4050E05AE}">
      <dgm:prSet custT="1"/>
      <dgm:spPr>
        <a:noFill/>
        <a:ln>
          <a:noFill/>
        </a:ln>
      </dgm:spPr>
      <dgm:t>
        <a:bodyPr/>
        <a:lstStyle/>
        <a:p>
          <a:r>
            <a:rPr lang="en-GB" sz="1050" b="1" dirty="0">
              <a:solidFill>
                <a:schemeClr val="bg1"/>
              </a:solidFill>
            </a:rPr>
            <a:t>Hobbies and interests</a:t>
          </a:r>
        </a:p>
      </dgm:t>
    </dgm:pt>
    <dgm:pt modelId="{B5AFF25A-ABEA-4A73-AAE7-B7CCDEEA22CF}" type="parTrans" cxnId="{EAA01032-1B4F-4650-8AF8-F6BDED4E07F2}">
      <dgm:prSet/>
      <dgm:spPr/>
      <dgm:t>
        <a:bodyPr/>
        <a:lstStyle/>
        <a:p>
          <a:endParaRPr lang="en-GB" sz="1050" b="0"/>
        </a:p>
      </dgm:t>
    </dgm:pt>
    <dgm:pt modelId="{1EF1B9AE-4D2B-483D-B81D-21A4AFF96432}" type="sibTrans" cxnId="{EAA01032-1B4F-4650-8AF8-F6BDED4E07F2}">
      <dgm:prSet/>
      <dgm:spPr>
        <a:noFill/>
        <a:ln>
          <a:noFill/>
        </a:ln>
      </dgm:spPr>
      <dgm:t>
        <a:bodyPr/>
        <a:lstStyle/>
        <a:p>
          <a:endParaRPr lang="en-GB" sz="1050" b="1">
            <a:solidFill>
              <a:schemeClr val="tx1"/>
            </a:solidFill>
          </a:endParaRPr>
        </a:p>
      </dgm:t>
    </dgm:pt>
    <dgm:pt modelId="{67B870C8-8566-4B29-BB58-48438DD23DF9}">
      <dgm:prSet custT="1"/>
      <dgm:spPr>
        <a:noFill/>
        <a:ln>
          <a:noFill/>
        </a:ln>
      </dgm:spPr>
      <dgm:t>
        <a:bodyPr/>
        <a:lstStyle/>
        <a:p>
          <a:r>
            <a:rPr lang="en-GB" sz="1050" b="1" dirty="0">
              <a:solidFill>
                <a:schemeClr val="bg1"/>
              </a:solidFill>
            </a:rPr>
            <a:t>Caring responsibilities</a:t>
          </a:r>
        </a:p>
      </dgm:t>
    </dgm:pt>
    <dgm:pt modelId="{F6179D35-5ABD-41DD-8C9B-26906076FFC0}" type="parTrans" cxnId="{360E4E31-D032-4A4C-B9E3-F941953BC9AA}">
      <dgm:prSet/>
      <dgm:spPr/>
      <dgm:t>
        <a:bodyPr/>
        <a:lstStyle/>
        <a:p>
          <a:endParaRPr lang="en-GB" sz="1050" b="0"/>
        </a:p>
      </dgm:t>
    </dgm:pt>
    <dgm:pt modelId="{1DD29E40-0E18-4306-B094-1763C72DE7FF}" type="sibTrans" cxnId="{360E4E31-D032-4A4C-B9E3-F941953BC9AA}">
      <dgm:prSet/>
      <dgm:spPr>
        <a:noFill/>
        <a:ln>
          <a:noFill/>
        </a:ln>
      </dgm:spPr>
      <dgm:t>
        <a:bodyPr/>
        <a:lstStyle/>
        <a:p>
          <a:endParaRPr lang="en-GB" sz="1050" b="1">
            <a:solidFill>
              <a:schemeClr val="tx1"/>
            </a:solidFill>
          </a:endParaRPr>
        </a:p>
      </dgm:t>
    </dgm:pt>
    <dgm:pt modelId="{EC87171B-BDD3-4744-931D-ECED4489BA2A}">
      <dgm:prSet custT="1"/>
      <dgm:spPr>
        <a:noFill/>
        <a:ln>
          <a:noFill/>
        </a:ln>
      </dgm:spPr>
      <dgm:t>
        <a:bodyPr/>
        <a:lstStyle/>
        <a:p>
          <a:r>
            <a:rPr lang="en-GB" sz="1050" b="1" dirty="0">
              <a:solidFill>
                <a:schemeClr val="bg1"/>
              </a:solidFill>
            </a:rPr>
            <a:t>Geographical location</a:t>
          </a:r>
        </a:p>
      </dgm:t>
    </dgm:pt>
    <dgm:pt modelId="{83A3D730-6FC8-4B42-957A-87CE095A205D}" type="parTrans" cxnId="{28291590-A6AD-44C0-A1C4-75BF295EF58C}">
      <dgm:prSet/>
      <dgm:spPr/>
      <dgm:t>
        <a:bodyPr/>
        <a:lstStyle/>
        <a:p>
          <a:endParaRPr lang="en-GB" sz="1050" b="0"/>
        </a:p>
      </dgm:t>
    </dgm:pt>
    <dgm:pt modelId="{CD24432D-28C2-4055-8592-0E4E18F1A8D7}" type="sibTrans" cxnId="{28291590-A6AD-44C0-A1C4-75BF295EF58C}">
      <dgm:prSet/>
      <dgm:spPr>
        <a:noFill/>
        <a:ln>
          <a:noFill/>
        </a:ln>
      </dgm:spPr>
      <dgm:t>
        <a:bodyPr/>
        <a:lstStyle/>
        <a:p>
          <a:endParaRPr lang="en-GB" sz="1050" b="1">
            <a:solidFill>
              <a:schemeClr val="tx1"/>
            </a:solidFill>
          </a:endParaRPr>
        </a:p>
      </dgm:t>
    </dgm:pt>
    <dgm:pt modelId="{D0C3A141-A72C-43FA-9F62-C7C3B5E81BC2}">
      <dgm:prSet custT="1"/>
      <dgm:spPr>
        <a:noFill/>
        <a:ln>
          <a:noFill/>
        </a:ln>
      </dgm:spPr>
      <dgm:t>
        <a:bodyPr/>
        <a:lstStyle/>
        <a:p>
          <a:r>
            <a:rPr lang="en-GB" sz="1050" b="1" dirty="0">
              <a:solidFill>
                <a:schemeClr val="bg1"/>
              </a:solidFill>
            </a:rPr>
            <a:t>Health</a:t>
          </a:r>
        </a:p>
      </dgm:t>
    </dgm:pt>
    <dgm:pt modelId="{5A8D0738-01FF-4751-89BF-8EFAC7B455CA}" type="parTrans" cxnId="{60CAA3A9-5F8D-421E-BE2C-AFE691AE78E1}">
      <dgm:prSet/>
      <dgm:spPr/>
      <dgm:t>
        <a:bodyPr/>
        <a:lstStyle/>
        <a:p>
          <a:endParaRPr lang="en-GB" sz="1050" b="0"/>
        </a:p>
      </dgm:t>
    </dgm:pt>
    <dgm:pt modelId="{9292EB9D-9DBE-42EF-BDCA-DD6CDFFEA904}" type="sibTrans" cxnId="{60CAA3A9-5F8D-421E-BE2C-AFE691AE78E1}">
      <dgm:prSet/>
      <dgm:spPr>
        <a:noFill/>
        <a:ln>
          <a:noFill/>
        </a:ln>
      </dgm:spPr>
      <dgm:t>
        <a:bodyPr/>
        <a:lstStyle/>
        <a:p>
          <a:endParaRPr lang="en-GB" sz="1050" b="1">
            <a:solidFill>
              <a:schemeClr val="tx1"/>
            </a:solidFill>
          </a:endParaRPr>
        </a:p>
      </dgm:t>
    </dgm:pt>
    <dgm:pt modelId="{B50C49E8-1E2E-49ED-BBBD-8069BC7D14D4}">
      <dgm:prSet custT="1"/>
      <dgm:spPr>
        <a:noFill/>
        <a:ln>
          <a:noFill/>
        </a:ln>
      </dgm:spPr>
      <dgm:t>
        <a:bodyPr/>
        <a:lstStyle/>
        <a:p>
          <a:r>
            <a:rPr lang="en-GB" sz="1050" b="1" dirty="0">
              <a:solidFill>
                <a:schemeClr val="bg1"/>
              </a:solidFill>
            </a:rPr>
            <a:t>Relationship status</a:t>
          </a:r>
        </a:p>
      </dgm:t>
    </dgm:pt>
    <dgm:pt modelId="{EB84735E-BAD8-4179-A895-11BEE98C06FD}" type="parTrans" cxnId="{1746C428-2850-4534-800D-89D16A7DC14B}">
      <dgm:prSet/>
      <dgm:spPr/>
      <dgm:t>
        <a:bodyPr/>
        <a:lstStyle/>
        <a:p>
          <a:endParaRPr lang="en-GB" sz="1050" b="0"/>
        </a:p>
      </dgm:t>
    </dgm:pt>
    <dgm:pt modelId="{733F2EC0-372A-4983-B9E4-3C9CC95BC47B}" type="sibTrans" cxnId="{1746C428-2850-4534-800D-89D16A7DC14B}">
      <dgm:prSet/>
      <dgm:spPr>
        <a:noFill/>
        <a:ln>
          <a:noFill/>
        </a:ln>
      </dgm:spPr>
      <dgm:t>
        <a:bodyPr/>
        <a:lstStyle/>
        <a:p>
          <a:endParaRPr lang="en-GB" sz="1050" b="1">
            <a:solidFill>
              <a:schemeClr val="tx1"/>
            </a:solidFill>
          </a:endParaRPr>
        </a:p>
      </dgm:t>
    </dgm:pt>
    <dgm:pt modelId="{769B4DE2-1C0B-4F8B-A93A-8D3565F0871D}">
      <dgm:prSet custT="1"/>
      <dgm:spPr>
        <a:noFill/>
        <a:ln>
          <a:noFill/>
        </a:ln>
      </dgm:spPr>
      <dgm:t>
        <a:bodyPr/>
        <a:lstStyle/>
        <a:p>
          <a:r>
            <a:rPr lang="en-GB" sz="1050" b="1" dirty="0">
              <a:solidFill>
                <a:schemeClr val="bg1"/>
              </a:solidFill>
            </a:rPr>
            <a:t>Housing</a:t>
          </a:r>
        </a:p>
      </dgm:t>
    </dgm:pt>
    <dgm:pt modelId="{3661EAB2-BE51-49EE-8523-585CB925970A}" type="parTrans" cxnId="{3C8B86B1-BE25-460D-9843-18E31F961B28}">
      <dgm:prSet/>
      <dgm:spPr/>
      <dgm:t>
        <a:bodyPr/>
        <a:lstStyle/>
        <a:p>
          <a:endParaRPr lang="en-GB" sz="1050" b="0"/>
        </a:p>
      </dgm:t>
    </dgm:pt>
    <dgm:pt modelId="{8278A5FB-F2BF-4086-95C2-8996CD96046C}" type="sibTrans" cxnId="{3C8B86B1-BE25-460D-9843-18E31F961B28}">
      <dgm:prSet/>
      <dgm:spPr>
        <a:noFill/>
        <a:ln>
          <a:noFill/>
        </a:ln>
      </dgm:spPr>
      <dgm:t>
        <a:bodyPr/>
        <a:lstStyle/>
        <a:p>
          <a:endParaRPr lang="en-GB" sz="1050" b="1">
            <a:solidFill>
              <a:schemeClr val="tx1"/>
            </a:solidFill>
          </a:endParaRPr>
        </a:p>
      </dgm:t>
    </dgm:pt>
    <dgm:pt modelId="{2A40AC93-94A3-4634-82CA-07475A2EFD24}">
      <dgm:prSet custT="1"/>
      <dgm:spPr>
        <a:noFill/>
        <a:ln>
          <a:noFill/>
        </a:ln>
      </dgm:spPr>
      <dgm:t>
        <a:bodyPr/>
        <a:lstStyle/>
        <a:p>
          <a:r>
            <a:rPr lang="en-GB" sz="1050" b="1" dirty="0">
              <a:solidFill>
                <a:schemeClr val="bg1"/>
              </a:solidFill>
            </a:rPr>
            <a:t>Childhood/early life experiences</a:t>
          </a:r>
        </a:p>
      </dgm:t>
    </dgm:pt>
    <dgm:pt modelId="{A3F0ED2C-90F4-4ACD-89CF-EB33ED3BB69F}" type="parTrans" cxnId="{FCFAA999-E6D3-46E7-BDCE-F62BF7AAB65F}">
      <dgm:prSet/>
      <dgm:spPr/>
      <dgm:t>
        <a:bodyPr/>
        <a:lstStyle/>
        <a:p>
          <a:endParaRPr lang="en-GB" sz="1050" b="0"/>
        </a:p>
      </dgm:t>
    </dgm:pt>
    <dgm:pt modelId="{5FF4E352-F658-4EDC-93BF-BA90362BC3E2}" type="sibTrans" cxnId="{FCFAA999-E6D3-46E7-BDCE-F62BF7AAB65F}">
      <dgm:prSet/>
      <dgm:spPr>
        <a:noFill/>
        <a:ln>
          <a:noFill/>
        </a:ln>
      </dgm:spPr>
      <dgm:t>
        <a:bodyPr/>
        <a:lstStyle/>
        <a:p>
          <a:endParaRPr lang="en-GB" sz="1050" b="1">
            <a:solidFill>
              <a:schemeClr val="tx1"/>
            </a:solidFill>
          </a:endParaRPr>
        </a:p>
      </dgm:t>
    </dgm:pt>
    <dgm:pt modelId="{54D0C9DF-8E15-49F3-8B22-66021F2F6B82}" type="pres">
      <dgm:prSet presAssocID="{35D0FAFF-6DBF-4C29-8664-DDB1EE58118F}" presName="cycle" presStyleCnt="0">
        <dgm:presLayoutVars>
          <dgm:dir/>
          <dgm:resizeHandles val="exact"/>
        </dgm:presLayoutVars>
      </dgm:prSet>
      <dgm:spPr/>
    </dgm:pt>
    <dgm:pt modelId="{AB8B4954-CEEC-499D-8FE8-F8A39E26831C}" type="pres">
      <dgm:prSet presAssocID="{74BC43F3-0313-4EF6-B845-63826AD5867D}" presName="dummy" presStyleCnt="0"/>
      <dgm:spPr/>
    </dgm:pt>
    <dgm:pt modelId="{4975B3C2-E657-404C-A645-B6D0650EEFFA}" type="pres">
      <dgm:prSet presAssocID="{74BC43F3-0313-4EF6-B845-63826AD5867D}" presName="node" presStyleLbl="revTx" presStyleIdx="0" presStyleCnt="18" custScaleX="261557" custScaleY="261556">
        <dgm:presLayoutVars>
          <dgm:bulletEnabled val="1"/>
        </dgm:presLayoutVars>
      </dgm:prSet>
      <dgm:spPr/>
    </dgm:pt>
    <dgm:pt modelId="{C24587BE-A43F-4486-A06F-3A5BD46575A6}" type="pres">
      <dgm:prSet presAssocID="{2E4D4DD3-B30D-4655-AB01-E4CB4A8CC686}" presName="sibTrans" presStyleLbl="node1" presStyleIdx="0" presStyleCnt="18" custScaleX="261557" custScaleY="205859"/>
      <dgm:spPr/>
    </dgm:pt>
    <dgm:pt modelId="{26E847A4-F93F-48B8-B3F9-B7D11EDE44A6}" type="pres">
      <dgm:prSet presAssocID="{0FC5526C-9364-4C58-BC39-38F2D7B64F27}" presName="dummy" presStyleCnt="0"/>
      <dgm:spPr/>
    </dgm:pt>
    <dgm:pt modelId="{BB5C9C63-4B0F-4269-A93C-EC7E9E49FCA0}" type="pres">
      <dgm:prSet presAssocID="{0FC5526C-9364-4C58-BC39-38F2D7B64F27}" presName="node" presStyleLbl="revTx" presStyleIdx="1" presStyleCnt="18" custScaleX="261557" custScaleY="261556">
        <dgm:presLayoutVars>
          <dgm:bulletEnabled val="1"/>
        </dgm:presLayoutVars>
      </dgm:prSet>
      <dgm:spPr/>
    </dgm:pt>
    <dgm:pt modelId="{7CDDC799-5C37-49FE-9AB3-EC23F85237A2}" type="pres">
      <dgm:prSet presAssocID="{A4D2A40C-A00D-4FB8-8911-EED8C1F30CD8}" presName="sibTrans" presStyleLbl="node1" presStyleIdx="1" presStyleCnt="18" custScaleX="261557" custScaleY="205859"/>
      <dgm:spPr/>
    </dgm:pt>
    <dgm:pt modelId="{F09D7713-8433-4F6E-90DC-9C01DB98E6F1}" type="pres">
      <dgm:prSet presAssocID="{0BCB7493-E56F-4911-8677-25C64F7740A9}" presName="dummy" presStyleCnt="0"/>
      <dgm:spPr/>
    </dgm:pt>
    <dgm:pt modelId="{DB7CC4D2-183E-42D0-971C-BEBA8C16603D}" type="pres">
      <dgm:prSet presAssocID="{0BCB7493-E56F-4911-8677-25C64F7740A9}" presName="node" presStyleLbl="revTx" presStyleIdx="2" presStyleCnt="18" custScaleX="261557" custScaleY="261556">
        <dgm:presLayoutVars>
          <dgm:bulletEnabled val="1"/>
        </dgm:presLayoutVars>
      </dgm:prSet>
      <dgm:spPr/>
    </dgm:pt>
    <dgm:pt modelId="{B2AC36FB-9828-4750-B8E2-C40CDD180B62}" type="pres">
      <dgm:prSet presAssocID="{EE1447DB-623B-4796-9F36-EBB06B9DDAF7}" presName="sibTrans" presStyleLbl="node1" presStyleIdx="2" presStyleCnt="18" custScaleX="261557" custScaleY="205859"/>
      <dgm:spPr/>
    </dgm:pt>
    <dgm:pt modelId="{BEE2F424-E39B-4980-8503-F41D3EE24290}" type="pres">
      <dgm:prSet presAssocID="{7A270182-4982-4056-9CB8-F0716AF22E65}" presName="dummy" presStyleCnt="0"/>
      <dgm:spPr/>
    </dgm:pt>
    <dgm:pt modelId="{897288A7-E70F-4396-8474-E8F17948A8BB}" type="pres">
      <dgm:prSet presAssocID="{7A270182-4982-4056-9CB8-F0716AF22E65}" presName="node" presStyleLbl="revTx" presStyleIdx="3" presStyleCnt="18" custScaleX="261557" custScaleY="261556">
        <dgm:presLayoutVars>
          <dgm:bulletEnabled val="1"/>
        </dgm:presLayoutVars>
      </dgm:prSet>
      <dgm:spPr/>
    </dgm:pt>
    <dgm:pt modelId="{BF102723-C1AA-4201-9F25-887433893CEB}" type="pres">
      <dgm:prSet presAssocID="{C8E8F3C3-279D-4D6A-B6F2-2E2109EB2F47}" presName="sibTrans" presStyleLbl="node1" presStyleIdx="3" presStyleCnt="18" custScaleX="261557" custScaleY="205859"/>
      <dgm:spPr/>
    </dgm:pt>
    <dgm:pt modelId="{F42B7995-4F55-4412-AD8C-0A0BE257429B}" type="pres">
      <dgm:prSet presAssocID="{353A116F-07AA-4094-B1BB-A15DAAAF2B22}" presName="dummy" presStyleCnt="0"/>
      <dgm:spPr/>
    </dgm:pt>
    <dgm:pt modelId="{F948F169-F24B-4055-86C0-A02A36FE810C}" type="pres">
      <dgm:prSet presAssocID="{353A116F-07AA-4094-B1BB-A15DAAAF2B22}" presName="node" presStyleLbl="revTx" presStyleIdx="4" presStyleCnt="18" custScaleX="261557" custScaleY="261556">
        <dgm:presLayoutVars>
          <dgm:bulletEnabled val="1"/>
        </dgm:presLayoutVars>
      </dgm:prSet>
      <dgm:spPr/>
    </dgm:pt>
    <dgm:pt modelId="{9C2805AC-7CD9-4735-9CE0-A6582E75DAB3}" type="pres">
      <dgm:prSet presAssocID="{95BB959F-0494-494C-925B-F7746C42CBED}" presName="sibTrans" presStyleLbl="node1" presStyleIdx="4" presStyleCnt="18" custScaleX="261557" custScaleY="205859"/>
      <dgm:spPr/>
    </dgm:pt>
    <dgm:pt modelId="{36EFFC92-A3D3-4599-B685-3E7DE78EF6A0}" type="pres">
      <dgm:prSet presAssocID="{2A40AC93-94A3-4634-82CA-07475A2EFD24}" presName="dummy" presStyleCnt="0"/>
      <dgm:spPr/>
    </dgm:pt>
    <dgm:pt modelId="{0CFD8D71-008E-44CA-9159-59F0340A0EE4}" type="pres">
      <dgm:prSet presAssocID="{2A40AC93-94A3-4634-82CA-07475A2EFD24}" presName="node" presStyleLbl="revTx" presStyleIdx="5" presStyleCnt="18" custScaleX="326836" custScaleY="261556" custRadScaleRad="98397" custRadScaleInc="1492">
        <dgm:presLayoutVars>
          <dgm:bulletEnabled val="1"/>
        </dgm:presLayoutVars>
      </dgm:prSet>
      <dgm:spPr/>
    </dgm:pt>
    <dgm:pt modelId="{3F7C6402-2D57-430E-A1A0-BD7362343307}" type="pres">
      <dgm:prSet presAssocID="{5FF4E352-F658-4EDC-93BF-BA90362BC3E2}" presName="sibTrans" presStyleLbl="node1" presStyleIdx="5" presStyleCnt="18" custScaleX="261557" custScaleY="205859"/>
      <dgm:spPr/>
    </dgm:pt>
    <dgm:pt modelId="{1A505080-831A-4833-BCA3-F74105A0423C}" type="pres">
      <dgm:prSet presAssocID="{64708E5F-6845-45DB-B015-427B3DA7B553}" presName="dummy" presStyleCnt="0"/>
      <dgm:spPr/>
    </dgm:pt>
    <dgm:pt modelId="{583D0688-6C11-4D92-946D-6532D9C4DBBC}" type="pres">
      <dgm:prSet presAssocID="{64708E5F-6845-45DB-B015-427B3DA7B553}" presName="node" presStyleLbl="revTx" presStyleIdx="6" presStyleCnt="18" custScaleX="261557" custScaleY="261556">
        <dgm:presLayoutVars>
          <dgm:bulletEnabled val="1"/>
        </dgm:presLayoutVars>
      </dgm:prSet>
      <dgm:spPr/>
    </dgm:pt>
    <dgm:pt modelId="{136697CA-C4D7-4A05-951D-A7D548A54316}" type="pres">
      <dgm:prSet presAssocID="{33738919-048F-4C79-A7B3-411F1DD1D420}" presName="sibTrans" presStyleLbl="node1" presStyleIdx="6" presStyleCnt="18" custScaleX="261557" custScaleY="205859"/>
      <dgm:spPr/>
    </dgm:pt>
    <dgm:pt modelId="{4E7D46DE-38E0-4850-AA37-0CD7589FB5B6}" type="pres">
      <dgm:prSet presAssocID="{B80B92EF-859C-4572-BA47-44C8552A4663}" presName="dummy" presStyleCnt="0"/>
      <dgm:spPr/>
    </dgm:pt>
    <dgm:pt modelId="{96C9F6AD-91D9-41E0-ADDB-C99F9E1B05C2}" type="pres">
      <dgm:prSet presAssocID="{B80B92EF-859C-4572-BA47-44C8552A4663}" presName="node" presStyleLbl="revTx" presStyleIdx="7" presStyleCnt="18" custScaleX="261557" custScaleY="261556">
        <dgm:presLayoutVars>
          <dgm:bulletEnabled val="1"/>
        </dgm:presLayoutVars>
      </dgm:prSet>
      <dgm:spPr/>
    </dgm:pt>
    <dgm:pt modelId="{99A8D8C8-0936-4C57-9255-A68871BD473B}" type="pres">
      <dgm:prSet presAssocID="{C60AD3D7-6D77-4223-96DE-A13FD062E3ED}" presName="sibTrans" presStyleLbl="node1" presStyleIdx="7" presStyleCnt="18" custScaleX="261557" custScaleY="205859"/>
      <dgm:spPr/>
    </dgm:pt>
    <dgm:pt modelId="{7AB3526C-CFCA-4473-B201-D6FD2F9388E2}" type="pres">
      <dgm:prSet presAssocID="{7F2F8123-7B5F-42A6-B384-B987BF9B8ECA}" presName="dummy" presStyleCnt="0"/>
      <dgm:spPr/>
    </dgm:pt>
    <dgm:pt modelId="{D9DD7F8C-118C-4854-A1A9-BF1D8F09587A}" type="pres">
      <dgm:prSet presAssocID="{7F2F8123-7B5F-42A6-B384-B987BF9B8ECA}" presName="node" presStyleLbl="revTx" presStyleIdx="8" presStyleCnt="18" custScaleX="261557" custScaleY="261556">
        <dgm:presLayoutVars>
          <dgm:bulletEnabled val="1"/>
        </dgm:presLayoutVars>
      </dgm:prSet>
      <dgm:spPr/>
    </dgm:pt>
    <dgm:pt modelId="{DC1E67E1-B680-4373-B432-16DEDA131D41}" type="pres">
      <dgm:prSet presAssocID="{3C5F4E54-7247-40AE-881C-F27C830A6335}" presName="sibTrans" presStyleLbl="node1" presStyleIdx="8" presStyleCnt="18" custScaleX="261557" custScaleY="205859"/>
      <dgm:spPr/>
    </dgm:pt>
    <dgm:pt modelId="{EBEAC3D6-EEDD-48EE-9436-CA12CEEFA851}" type="pres">
      <dgm:prSet presAssocID="{4F748376-4325-4BE1-8BD3-D8B3FDB2CCDC}" presName="dummy" presStyleCnt="0"/>
      <dgm:spPr/>
    </dgm:pt>
    <dgm:pt modelId="{1D36C7B7-9D18-4F69-AEBB-1C9B144B8A60}" type="pres">
      <dgm:prSet presAssocID="{4F748376-4325-4BE1-8BD3-D8B3FDB2CCDC}" presName="node" presStyleLbl="revTx" presStyleIdx="9" presStyleCnt="18" custScaleX="261557" custScaleY="261556">
        <dgm:presLayoutVars>
          <dgm:bulletEnabled val="1"/>
        </dgm:presLayoutVars>
      </dgm:prSet>
      <dgm:spPr/>
    </dgm:pt>
    <dgm:pt modelId="{22713048-BC57-4187-A0F9-BB020C5566A8}" type="pres">
      <dgm:prSet presAssocID="{0BB4E5F5-2416-4670-8D22-6FE39A0BD38D}" presName="sibTrans" presStyleLbl="node1" presStyleIdx="9" presStyleCnt="18" custScaleX="261557" custScaleY="205859"/>
      <dgm:spPr/>
    </dgm:pt>
    <dgm:pt modelId="{49D6D990-4418-4AEB-A808-FEDFD99C8A6B}" type="pres">
      <dgm:prSet presAssocID="{826CF492-A9CB-4340-A821-A54158B55917}" presName="dummy" presStyleCnt="0"/>
      <dgm:spPr/>
    </dgm:pt>
    <dgm:pt modelId="{4118C543-1E3E-44B6-9744-D265065192A0}" type="pres">
      <dgm:prSet presAssocID="{826CF492-A9CB-4340-A821-A54158B55917}" presName="node" presStyleLbl="revTx" presStyleIdx="10" presStyleCnt="18" custScaleX="261557" custScaleY="261556">
        <dgm:presLayoutVars>
          <dgm:bulletEnabled val="1"/>
        </dgm:presLayoutVars>
      </dgm:prSet>
      <dgm:spPr/>
    </dgm:pt>
    <dgm:pt modelId="{F119A04A-C15C-46C2-88BB-ADE3C8709763}" type="pres">
      <dgm:prSet presAssocID="{278B48CC-E55E-431F-A722-62F9CB4A7E0D}" presName="sibTrans" presStyleLbl="node1" presStyleIdx="10" presStyleCnt="18" custScaleX="261557" custScaleY="205859"/>
      <dgm:spPr/>
    </dgm:pt>
    <dgm:pt modelId="{44B4FCCC-1613-4087-81F5-3FB0BEB60836}" type="pres">
      <dgm:prSet presAssocID="{F5685810-EA05-432F-8A60-C4BC4B32D5EE}" presName="dummy" presStyleCnt="0"/>
      <dgm:spPr/>
    </dgm:pt>
    <dgm:pt modelId="{682E904E-6E7B-475B-ADD4-EAEE515EC657}" type="pres">
      <dgm:prSet presAssocID="{F5685810-EA05-432F-8A60-C4BC4B32D5EE}" presName="node" presStyleLbl="revTx" presStyleIdx="11" presStyleCnt="18" custScaleX="301459" custScaleY="261556">
        <dgm:presLayoutVars>
          <dgm:bulletEnabled val="1"/>
        </dgm:presLayoutVars>
      </dgm:prSet>
      <dgm:spPr/>
    </dgm:pt>
    <dgm:pt modelId="{AAF9FC68-B402-4C59-9B31-E458F16F7D47}" type="pres">
      <dgm:prSet presAssocID="{B8861FF1-B036-49B6-9118-89F46EEBD924}" presName="sibTrans" presStyleLbl="node1" presStyleIdx="11" presStyleCnt="18" custScaleX="261557" custScaleY="205859"/>
      <dgm:spPr/>
    </dgm:pt>
    <dgm:pt modelId="{566C2A14-36AA-4162-A924-2E1C9B3DB565}" type="pres">
      <dgm:prSet presAssocID="{111D61D0-4263-42EC-B154-2AA4050E05AE}" presName="dummy" presStyleCnt="0"/>
      <dgm:spPr/>
    </dgm:pt>
    <dgm:pt modelId="{4881F71F-A5B9-472E-B335-627A07CB4A49}" type="pres">
      <dgm:prSet presAssocID="{111D61D0-4263-42EC-B154-2AA4050E05AE}" presName="node" presStyleLbl="revTx" presStyleIdx="12" presStyleCnt="18" custScaleX="261557" custScaleY="261556">
        <dgm:presLayoutVars>
          <dgm:bulletEnabled val="1"/>
        </dgm:presLayoutVars>
      </dgm:prSet>
      <dgm:spPr/>
    </dgm:pt>
    <dgm:pt modelId="{8D63DC7C-B9B8-4C19-8CB9-AFA568E20E79}" type="pres">
      <dgm:prSet presAssocID="{1EF1B9AE-4D2B-483D-B81D-21A4AFF96432}" presName="sibTrans" presStyleLbl="node1" presStyleIdx="12" presStyleCnt="18" custScaleX="261557" custScaleY="205859"/>
      <dgm:spPr/>
    </dgm:pt>
    <dgm:pt modelId="{933E2416-FDF3-468E-AAE4-96B3A798CAC0}" type="pres">
      <dgm:prSet presAssocID="{67B870C8-8566-4B29-BB58-48438DD23DF9}" presName="dummy" presStyleCnt="0"/>
      <dgm:spPr/>
    </dgm:pt>
    <dgm:pt modelId="{FE8E8645-9BB3-42EE-83A8-007A30246CF2}" type="pres">
      <dgm:prSet presAssocID="{67B870C8-8566-4B29-BB58-48438DD23DF9}" presName="node" presStyleLbl="revTx" presStyleIdx="13" presStyleCnt="18" custScaleX="296606" custScaleY="261556" custRadScaleRad="98152">
        <dgm:presLayoutVars>
          <dgm:bulletEnabled val="1"/>
        </dgm:presLayoutVars>
      </dgm:prSet>
      <dgm:spPr/>
    </dgm:pt>
    <dgm:pt modelId="{97234C75-ED3A-4DB7-A05E-4372A606A798}" type="pres">
      <dgm:prSet presAssocID="{1DD29E40-0E18-4306-B094-1763C72DE7FF}" presName="sibTrans" presStyleLbl="node1" presStyleIdx="13" presStyleCnt="18" custScaleX="261557" custScaleY="205859"/>
      <dgm:spPr/>
    </dgm:pt>
    <dgm:pt modelId="{6B56863A-70CF-4D6E-9E2E-7645E92AD46D}" type="pres">
      <dgm:prSet presAssocID="{EC87171B-BDD3-4744-931D-ECED4489BA2A}" presName="dummy" presStyleCnt="0"/>
      <dgm:spPr/>
    </dgm:pt>
    <dgm:pt modelId="{BCA52B36-08E5-4B41-BC3A-C5005893821A}" type="pres">
      <dgm:prSet presAssocID="{EC87171B-BDD3-4744-931D-ECED4489BA2A}" presName="node" presStyleLbl="revTx" presStyleIdx="14" presStyleCnt="18" custScaleX="261557" custScaleY="261556">
        <dgm:presLayoutVars>
          <dgm:bulletEnabled val="1"/>
        </dgm:presLayoutVars>
      </dgm:prSet>
      <dgm:spPr/>
    </dgm:pt>
    <dgm:pt modelId="{51E778E7-4A1B-4D8F-A0C2-53ADBC938666}" type="pres">
      <dgm:prSet presAssocID="{CD24432D-28C2-4055-8592-0E4E18F1A8D7}" presName="sibTrans" presStyleLbl="node1" presStyleIdx="14" presStyleCnt="18" custScaleX="261557" custScaleY="205859"/>
      <dgm:spPr/>
    </dgm:pt>
    <dgm:pt modelId="{F65FCE4F-F3C2-45BA-BE2D-2649317217F3}" type="pres">
      <dgm:prSet presAssocID="{D0C3A141-A72C-43FA-9F62-C7C3B5E81BC2}" presName="dummy" presStyleCnt="0"/>
      <dgm:spPr/>
    </dgm:pt>
    <dgm:pt modelId="{6539E844-EF9E-48A0-9787-0026283DC24A}" type="pres">
      <dgm:prSet presAssocID="{D0C3A141-A72C-43FA-9F62-C7C3B5E81BC2}" presName="node" presStyleLbl="revTx" presStyleIdx="15" presStyleCnt="18" custScaleX="261557" custScaleY="261556">
        <dgm:presLayoutVars>
          <dgm:bulletEnabled val="1"/>
        </dgm:presLayoutVars>
      </dgm:prSet>
      <dgm:spPr/>
    </dgm:pt>
    <dgm:pt modelId="{3E917290-DFB9-42B7-8B36-101A4D2875EC}" type="pres">
      <dgm:prSet presAssocID="{9292EB9D-9DBE-42EF-BDCA-DD6CDFFEA904}" presName="sibTrans" presStyleLbl="node1" presStyleIdx="15" presStyleCnt="18" custScaleX="261557" custScaleY="205859"/>
      <dgm:spPr/>
    </dgm:pt>
    <dgm:pt modelId="{577A6D0C-8A16-405E-8EBD-39F7F3F39E1C}" type="pres">
      <dgm:prSet presAssocID="{B50C49E8-1E2E-49ED-BBBD-8069BC7D14D4}" presName="dummy" presStyleCnt="0"/>
      <dgm:spPr/>
    </dgm:pt>
    <dgm:pt modelId="{32313149-91EF-49D0-A7FB-7DD51E3CA0EA}" type="pres">
      <dgm:prSet presAssocID="{B50C49E8-1E2E-49ED-BBBD-8069BC7D14D4}" presName="node" presStyleLbl="revTx" presStyleIdx="16" presStyleCnt="18" custScaleX="261557" custScaleY="261556">
        <dgm:presLayoutVars>
          <dgm:bulletEnabled val="1"/>
        </dgm:presLayoutVars>
      </dgm:prSet>
      <dgm:spPr/>
    </dgm:pt>
    <dgm:pt modelId="{38BAF6B8-32DC-49E9-8E42-1323D773B36A}" type="pres">
      <dgm:prSet presAssocID="{733F2EC0-372A-4983-B9E4-3C9CC95BC47B}" presName="sibTrans" presStyleLbl="node1" presStyleIdx="16" presStyleCnt="18" custScaleX="261557" custScaleY="205859"/>
      <dgm:spPr/>
    </dgm:pt>
    <dgm:pt modelId="{30D90B2F-9065-4CE6-982B-DA0BD4C9D243}" type="pres">
      <dgm:prSet presAssocID="{769B4DE2-1C0B-4F8B-A93A-8D3565F0871D}" presName="dummy" presStyleCnt="0"/>
      <dgm:spPr/>
    </dgm:pt>
    <dgm:pt modelId="{8F82CA14-6E74-40A7-87A9-D962AA12E4C2}" type="pres">
      <dgm:prSet presAssocID="{769B4DE2-1C0B-4F8B-A93A-8D3565F0871D}" presName="node" presStyleLbl="revTx" presStyleIdx="17" presStyleCnt="18" custScaleX="261557" custScaleY="261556">
        <dgm:presLayoutVars>
          <dgm:bulletEnabled val="1"/>
        </dgm:presLayoutVars>
      </dgm:prSet>
      <dgm:spPr/>
    </dgm:pt>
    <dgm:pt modelId="{31563AB5-B4FC-4BE1-B188-F61754370758}" type="pres">
      <dgm:prSet presAssocID="{8278A5FB-F2BF-4086-95C2-8996CD96046C}" presName="sibTrans" presStyleLbl="node1" presStyleIdx="17" presStyleCnt="18" custScaleX="261557" custScaleY="205859"/>
      <dgm:spPr/>
    </dgm:pt>
  </dgm:ptLst>
  <dgm:cxnLst>
    <dgm:cxn modelId="{512BFE00-FED4-4727-B0E1-11ADF208DF4F}" type="presOf" srcId="{769B4DE2-1C0B-4F8B-A93A-8D3565F0871D}" destId="{8F82CA14-6E74-40A7-87A9-D962AA12E4C2}" srcOrd="0" destOrd="0" presId="urn:microsoft.com/office/officeart/2005/8/layout/cycle1"/>
    <dgm:cxn modelId="{4D28B701-86DB-4FA8-96DE-A302F917A9FB}" type="presOf" srcId="{1DD29E40-0E18-4306-B094-1763C72DE7FF}" destId="{97234C75-ED3A-4DB7-A05E-4372A606A798}" srcOrd="0" destOrd="0" presId="urn:microsoft.com/office/officeart/2005/8/layout/cycle1"/>
    <dgm:cxn modelId="{1C91C201-A562-4D84-8489-A52F186B0810}" type="presOf" srcId="{C60AD3D7-6D77-4223-96DE-A13FD062E3ED}" destId="{99A8D8C8-0936-4C57-9255-A68871BD473B}" srcOrd="0" destOrd="0" presId="urn:microsoft.com/office/officeart/2005/8/layout/cycle1"/>
    <dgm:cxn modelId="{67B53C04-946E-4424-A88B-505F2627BB2D}" type="presOf" srcId="{733F2EC0-372A-4983-B9E4-3C9CC95BC47B}" destId="{38BAF6B8-32DC-49E9-8E42-1323D773B36A}" srcOrd="0" destOrd="0" presId="urn:microsoft.com/office/officeart/2005/8/layout/cycle1"/>
    <dgm:cxn modelId="{7EF2600C-A68B-49CC-96BF-9DF9EB497927}" type="presOf" srcId="{33738919-048F-4C79-A7B3-411F1DD1D420}" destId="{136697CA-C4D7-4A05-951D-A7D548A54316}" srcOrd="0" destOrd="0" presId="urn:microsoft.com/office/officeart/2005/8/layout/cycle1"/>
    <dgm:cxn modelId="{1DCA2010-CD60-47BB-B0DB-D6762BD9B979}" type="presOf" srcId="{B80B92EF-859C-4572-BA47-44C8552A4663}" destId="{96C9F6AD-91D9-41E0-ADDB-C99F9E1B05C2}" srcOrd="0" destOrd="0" presId="urn:microsoft.com/office/officeart/2005/8/layout/cycle1"/>
    <dgm:cxn modelId="{3BBB1B12-2233-454B-8CED-C4AAFCED8893}" type="presOf" srcId="{826CF492-A9CB-4340-A821-A54158B55917}" destId="{4118C543-1E3E-44B6-9744-D265065192A0}" srcOrd="0" destOrd="0" presId="urn:microsoft.com/office/officeart/2005/8/layout/cycle1"/>
    <dgm:cxn modelId="{CB9FD613-0577-4A73-9D57-4B59FC709091}" type="presOf" srcId="{EC87171B-BDD3-4744-931D-ECED4489BA2A}" destId="{BCA52B36-08E5-4B41-BC3A-C5005893821A}" srcOrd="0" destOrd="0" presId="urn:microsoft.com/office/officeart/2005/8/layout/cycle1"/>
    <dgm:cxn modelId="{44BF0519-F050-4BED-B81D-468A252FEAB8}" type="presOf" srcId="{95BB959F-0494-494C-925B-F7746C42CBED}" destId="{9C2805AC-7CD9-4735-9CE0-A6582E75DAB3}" srcOrd="0" destOrd="0" presId="urn:microsoft.com/office/officeart/2005/8/layout/cycle1"/>
    <dgm:cxn modelId="{1746C428-2850-4534-800D-89D16A7DC14B}" srcId="{35D0FAFF-6DBF-4C29-8664-DDB1EE58118F}" destId="{B50C49E8-1E2E-49ED-BBBD-8069BC7D14D4}" srcOrd="16" destOrd="0" parTransId="{EB84735E-BAD8-4179-A895-11BEE98C06FD}" sibTransId="{733F2EC0-372A-4983-B9E4-3C9CC95BC47B}"/>
    <dgm:cxn modelId="{7442492D-ECAA-4359-AC61-DE6561464D4E}" srcId="{35D0FAFF-6DBF-4C29-8664-DDB1EE58118F}" destId="{826CF492-A9CB-4340-A821-A54158B55917}" srcOrd="10" destOrd="0" parTransId="{A313E2F4-5AB8-49CB-AEC2-45BD542419B8}" sibTransId="{278B48CC-E55E-431F-A722-62F9CB4A7E0D}"/>
    <dgm:cxn modelId="{360E4E31-D032-4A4C-B9E3-F941953BC9AA}" srcId="{35D0FAFF-6DBF-4C29-8664-DDB1EE58118F}" destId="{67B870C8-8566-4B29-BB58-48438DD23DF9}" srcOrd="13" destOrd="0" parTransId="{F6179D35-5ABD-41DD-8C9B-26906076FFC0}" sibTransId="{1DD29E40-0E18-4306-B094-1763C72DE7FF}"/>
    <dgm:cxn modelId="{EAA01032-1B4F-4650-8AF8-F6BDED4E07F2}" srcId="{35D0FAFF-6DBF-4C29-8664-DDB1EE58118F}" destId="{111D61D0-4263-42EC-B154-2AA4050E05AE}" srcOrd="12" destOrd="0" parTransId="{B5AFF25A-ABEA-4A73-AAE7-B7CCDEEA22CF}" sibTransId="{1EF1B9AE-4D2B-483D-B81D-21A4AFF96432}"/>
    <dgm:cxn modelId="{D0BC3F34-414A-4026-AEA2-827DE623B769}" srcId="{35D0FAFF-6DBF-4C29-8664-DDB1EE58118F}" destId="{64708E5F-6845-45DB-B015-427B3DA7B553}" srcOrd="6" destOrd="0" parTransId="{6EE97299-9AC4-4BB5-8991-A163416D8E47}" sibTransId="{33738919-048F-4C79-A7B3-411F1DD1D420}"/>
    <dgm:cxn modelId="{4BE31A35-985A-4215-BB86-3866B660A11C}" type="presOf" srcId="{B50C49E8-1E2E-49ED-BBBD-8069BC7D14D4}" destId="{32313149-91EF-49D0-A7FB-7DD51E3CA0EA}" srcOrd="0" destOrd="0" presId="urn:microsoft.com/office/officeart/2005/8/layout/cycle1"/>
    <dgm:cxn modelId="{5C07BC35-0F7F-4AEA-87C2-08F6FB5DDF53}" srcId="{35D0FAFF-6DBF-4C29-8664-DDB1EE58118F}" destId="{F5685810-EA05-432F-8A60-C4BC4B32D5EE}" srcOrd="11" destOrd="0" parTransId="{79D99383-5507-4FA6-A4E4-3C6D8833D530}" sibTransId="{B8861FF1-B036-49B6-9118-89F46EEBD924}"/>
    <dgm:cxn modelId="{08F80137-5699-43F9-AB2B-E1738FBF703D}" type="presOf" srcId="{7A270182-4982-4056-9CB8-F0716AF22E65}" destId="{897288A7-E70F-4396-8474-E8F17948A8BB}" srcOrd="0" destOrd="0" presId="urn:microsoft.com/office/officeart/2005/8/layout/cycle1"/>
    <dgm:cxn modelId="{8CF61537-C3C8-4FD1-A7FF-99EA6CC42116}" type="presOf" srcId="{0BCB7493-E56F-4911-8677-25C64F7740A9}" destId="{DB7CC4D2-183E-42D0-971C-BEBA8C16603D}" srcOrd="0" destOrd="0" presId="urn:microsoft.com/office/officeart/2005/8/layout/cycle1"/>
    <dgm:cxn modelId="{9F9F6A39-DB15-4DD8-A0CE-3A5733525DBF}" type="presOf" srcId="{C8E8F3C3-279D-4D6A-B6F2-2E2109EB2F47}" destId="{BF102723-C1AA-4201-9F25-887433893CEB}" srcOrd="0" destOrd="0" presId="urn:microsoft.com/office/officeart/2005/8/layout/cycle1"/>
    <dgm:cxn modelId="{D6E7BD3D-B9E1-4C18-BC94-47FB0176E8F9}" type="presOf" srcId="{64708E5F-6845-45DB-B015-427B3DA7B553}" destId="{583D0688-6C11-4D92-946D-6532D9C4DBBC}" srcOrd="0" destOrd="0" presId="urn:microsoft.com/office/officeart/2005/8/layout/cycle1"/>
    <dgm:cxn modelId="{016A9542-7025-4E28-B191-49FA0AA0D9F0}" type="presOf" srcId="{1EF1B9AE-4D2B-483D-B81D-21A4AFF96432}" destId="{8D63DC7C-B9B8-4C19-8CB9-AFA568E20E79}" srcOrd="0" destOrd="0" presId="urn:microsoft.com/office/officeart/2005/8/layout/cycle1"/>
    <dgm:cxn modelId="{4A05A762-93D6-481A-9E2C-829194ED9C49}" type="presOf" srcId="{F5685810-EA05-432F-8A60-C4BC4B32D5EE}" destId="{682E904E-6E7B-475B-ADD4-EAEE515EC657}" srcOrd="0" destOrd="0" presId="urn:microsoft.com/office/officeart/2005/8/layout/cycle1"/>
    <dgm:cxn modelId="{5F9ABC43-719F-4830-B1B2-88B0B4F91583}" type="presOf" srcId="{D0C3A141-A72C-43FA-9F62-C7C3B5E81BC2}" destId="{6539E844-EF9E-48A0-9787-0026283DC24A}" srcOrd="0" destOrd="0" presId="urn:microsoft.com/office/officeart/2005/8/layout/cycle1"/>
    <dgm:cxn modelId="{9A2F9864-6575-450E-BCCF-C89C9A6109A7}" type="presOf" srcId="{0BB4E5F5-2416-4670-8D22-6FE39A0BD38D}" destId="{22713048-BC57-4187-A0F9-BB020C5566A8}" srcOrd="0" destOrd="0" presId="urn:microsoft.com/office/officeart/2005/8/layout/cycle1"/>
    <dgm:cxn modelId="{A20F7365-F774-4990-8FA3-F9731BEE878F}" srcId="{35D0FAFF-6DBF-4C29-8664-DDB1EE58118F}" destId="{B80B92EF-859C-4572-BA47-44C8552A4663}" srcOrd="7" destOrd="0" parTransId="{DF7E47C1-1FAA-4F3F-8DCF-B1DD8487B05B}" sibTransId="{C60AD3D7-6D77-4223-96DE-A13FD062E3ED}"/>
    <dgm:cxn modelId="{3E651E67-199B-4C6E-9FE9-7993705C8D39}" type="presOf" srcId="{74BC43F3-0313-4EF6-B845-63826AD5867D}" destId="{4975B3C2-E657-404C-A645-B6D0650EEFFA}" srcOrd="0" destOrd="0" presId="urn:microsoft.com/office/officeart/2005/8/layout/cycle1"/>
    <dgm:cxn modelId="{E4A3C355-B9EC-4D3E-9A15-6960CF3B04CD}" type="presOf" srcId="{353A116F-07AA-4094-B1BB-A15DAAAF2B22}" destId="{F948F169-F24B-4055-86C0-A02A36FE810C}" srcOrd="0" destOrd="0" presId="urn:microsoft.com/office/officeart/2005/8/layout/cycle1"/>
    <dgm:cxn modelId="{07F82958-AB67-4577-983A-2A60B9C06DC1}" type="presOf" srcId="{5FF4E352-F658-4EDC-93BF-BA90362BC3E2}" destId="{3F7C6402-2D57-430E-A1A0-BD7362343307}" srcOrd="0" destOrd="0" presId="urn:microsoft.com/office/officeart/2005/8/layout/cycle1"/>
    <dgm:cxn modelId="{6EFB6C7B-21E1-49E7-9144-8E9F866C9BAF}" type="presOf" srcId="{35D0FAFF-6DBF-4C29-8664-DDB1EE58118F}" destId="{54D0C9DF-8E15-49F3-8B22-66021F2F6B82}" srcOrd="0" destOrd="0" presId="urn:microsoft.com/office/officeart/2005/8/layout/cycle1"/>
    <dgm:cxn modelId="{EC665383-79B3-4DF2-9ECB-0DDE46D52B9D}" srcId="{35D0FAFF-6DBF-4C29-8664-DDB1EE58118F}" destId="{74BC43F3-0313-4EF6-B845-63826AD5867D}" srcOrd="0" destOrd="0" parTransId="{B17D03DA-047F-4272-B7AA-34D094B820E7}" sibTransId="{2E4D4DD3-B30D-4655-AB01-E4CB4A8CC686}"/>
    <dgm:cxn modelId="{6AA9C083-0C44-4F47-8060-535F3CB02FDE}" type="presOf" srcId="{3C5F4E54-7247-40AE-881C-F27C830A6335}" destId="{DC1E67E1-B680-4373-B432-16DEDA131D41}" srcOrd="0" destOrd="0" presId="urn:microsoft.com/office/officeart/2005/8/layout/cycle1"/>
    <dgm:cxn modelId="{07F2B285-FEA4-48EE-96FE-04762678920B}" type="presOf" srcId="{4F748376-4325-4BE1-8BD3-D8B3FDB2CCDC}" destId="{1D36C7B7-9D18-4F69-AEBB-1C9B144B8A60}" srcOrd="0" destOrd="0" presId="urn:microsoft.com/office/officeart/2005/8/layout/cycle1"/>
    <dgm:cxn modelId="{35029586-29D9-472B-9A27-998561BA52A5}" srcId="{35D0FAFF-6DBF-4C29-8664-DDB1EE58118F}" destId="{7A270182-4982-4056-9CB8-F0716AF22E65}" srcOrd="3" destOrd="0" parTransId="{F03FE18E-A7AF-45A9-B8B3-619AE181A189}" sibTransId="{C8E8F3C3-279D-4D6A-B6F2-2E2109EB2F47}"/>
    <dgm:cxn modelId="{5394F688-633A-4145-A8BE-D591F421C73D}" type="presOf" srcId="{0FC5526C-9364-4C58-BC39-38F2D7B64F27}" destId="{BB5C9C63-4B0F-4269-A93C-EC7E9E49FCA0}" srcOrd="0" destOrd="0" presId="urn:microsoft.com/office/officeart/2005/8/layout/cycle1"/>
    <dgm:cxn modelId="{FD4D1E89-BDCA-47B9-9BE6-956514DB4D31}" srcId="{35D0FAFF-6DBF-4C29-8664-DDB1EE58118F}" destId="{0BCB7493-E56F-4911-8677-25C64F7740A9}" srcOrd="2" destOrd="0" parTransId="{9C22E851-4537-422E-8B09-1FD99D60B004}" sibTransId="{EE1447DB-623B-4796-9F36-EBB06B9DDAF7}"/>
    <dgm:cxn modelId="{9AC62B8C-F1CF-44C0-961D-55BE7CBFDCB8}" type="presOf" srcId="{B8861FF1-B036-49B6-9118-89F46EEBD924}" destId="{AAF9FC68-B402-4C59-9B31-E458F16F7D47}" srcOrd="0" destOrd="0" presId="urn:microsoft.com/office/officeart/2005/8/layout/cycle1"/>
    <dgm:cxn modelId="{28291590-A6AD-44C0-A1C4-75BF295EF58C}" srcId="{35D0FAFF-6DBF-4C29-8664-DDB1EE58118F}" destId="{EC87171B-BDD3-4744-931D-ECED4489BA2A}" srcOrd="14" destOrd="0" parTransId="{83A3D730-6FC8-4B42-957A-87CE095A205D}" sibTransId="{CD24432D-28C2-4055-8592-0E4E18F1A8D7}"/>
    <dgm:cxn modelId="{B00AF995-19F7-4A9C-B30C-32246ACF6863}" type="presOf" srcId="{111D61D0-4263-42EC-B154-2AA4050E05AE}" destId="{4881F71F-A5B9-472E-B335-627A07CB4A49}" srcOrd="0" destOrd="0" presId="urn:microsoft.com/office/officeart/2005/8/layout/cycle1"/>
    <dgm:cxn modelId="{FCFAA999-E6D3-46E7-BDCE-F62BF7AAB65F}" srcId="{35D0FAFF-6DBF-4C29-8664-DDB1EE58118F}" destId="{2A40AC93-94A3-4634-82CA-07475A2EFD24}" srcOrd="5" destOrd="0" parTransId="{A3F0ED2C-90F4-4ACD-89CF-EB33ED3BB69F}" sibTransId="{5FF4E352-F658-4EDC-93BF-BA90362BC3E2}"/>
    <dgm:cxn modelId="{4388B49A-4C96-4B6E-A6A0-A4189BC95009}" type="presOf" srcId="{7F2F8123-7B5F-42A6-B384-B987BF9B8ECA}" destId="{D9DD7F8C-118C-4854-A1A9-BF1D8F09587A}" srcOrd="0" destOrd="0" presId="urn:microsoft.com/office/officeart/2005/8/layout/cycle1"/>
    <dgm:cxn modelId="{18A9169D-4B45-4069-B2C3-C2AFFB22B69C}" srcId="{35D0FAFF-6DBF-4C29-8664-DDB1EE58118F}" destId="{7F2F8123-7B5F-42A6-B384-B987BF9B8ECA}" srcOrd="8" destOrd="0" parTransId="{FF5B51E8-A707-41A2-A1C6-A86944857284}" sibTransId="{3C5F4E54-7247-40AE-881C-F27C830A6335}"/>
    <dgm:cxn modelId="{3A45049F-0D1B-49E4-9613-053593BC6207}" srcId="{35D0FAFF-6DBF-4C29-8664-DDB1EE58118F}" destId="{0FC5526C-9364-4C58-BC39-38F2D7B64F27}" srcOrd="1" destOrd="0" parTransId="{872BB110-D2F2-4FE2-A77D-5E9795102D57}" sibTransId="{A4D2A40C-A00D-4FB8-8911-EED8C1F30CD8}"/>
    <dgm:cxn modelId="{60CAA3A9-5F8D-421E-BE2C-AFE691AE78E1}" srcId="{35D0FAFF-6DBF-4C29-8664-DDB1EE58118F}" destId="{D0C3A141-A72C-43FA-9F62-C7C3B5E81BC2}" srcOrd="15" destOrd="0" parTransId="{5A8D0738-01FF-4751-89BF-8EFAC7B455CA}" sibTransId="{9292EB9D-9DBE-42EF-BDCA-DD6CDFFEA904}"/>
    <dgm:cxn modelId="{4EFD6DAD-DE9D-4742-877E-6C3FD1495BC6}" type="presOf" srcId="{A4D2A40C-A00D-4FB8-8911-EED8C1F30CD8}" destId="{7CDDC799-5C37-49FE-9AB3-EC23F85237A2}" srcOrd="0" destOrd="0" presId="urn:microsoft.com/office/officeart/2005/8/layout/cycle1"/>
    <dgm:cxn modelId="{E36083AD-3745-46BC-95CD-CEE40846A270}" srcId="{35D0FAFF-6DBF-4C29-8664-DDB1EE58118F}" destId="{353A116F-07AA-4094-B1BB-A15DAAAF2B22}" srcOrd="4" destOrd="0" parTransId="{D6F1F73F-3B8E-4E0C-A63B-2514A831CB59}" sibTransId="{95BB959F-0494-494C-925B-F7746C42CBED}"/>
    <dgm:cxn modelId="{CCAA23B0-4771-4465-842C-2115CD69D234}" srcId="{35D0FAFF-6DBF-4C29-8664-DDB1EE58118F}" destId="{4F748376-4325-4BE1-8BD3-D8B3FDB2CCDC}" srcOrd="9" destOrd="0" parTransId="{583AD9B0-EC0D-44E2-A9E5-6D11E892CEB7}" sibTransId="{0BB4E5F5-2416-4670-8D22-6FE39A0BD38D}"/>
    <dgm:cxn modelId="{3C8B86B1-BE25-460D-9843-18E31F961B28}" srcId="{35D0FAFF-6DBF-4C29-8664-DDB1EE58118F}" destId="{769B4DE2-1C0B-4F8B-A93A-8D3565F0871D}" srcOrd="17" destOrd="0" parTransId="{3661EAB2-BE51-49EE-8523-585CB925970A}" sibTransId="{8278A5FB-F2BF-4086-95C2-8996CD96046C}"/>
    <dgm:cxn modelId="{1249F9B4-8E23-4D63-81A9-7B4F23D8168B}" type="presOf" srcId="{8278A5FB-F2BF-4086-95C2-8996CD96046C}" destId="{31563AB5-B4FC-4BE1-B188-F61754370758}" srcOrd="0" destOrd="0" presId="urn:microsoft.com/office/officeart/2005/8/layout/cycle1"/>
    <dgm:cxn modelId="{03379DC8-618F-4E25-AF7B-03B37BE4C991}" type="presOf" srcId="{278B48CC-E55E-431F-A722-62F9CB4A7E0D}" destId="{F119A04A-C15C-46C2-88BB-ADE3C8709763}" srcOrd="0" destOrd="0" presId="urn:microsoft.com/office/officeart/2005/8/layout/cycle1"/>
    <dgm:cxn modelId="{8CA636CB-D3FF-4D4F-B86C-F16E6F40D449}" type="presOf" srcId="{2A40AC93-94A3-4634-82CA-07475A2EFD24}" destId="{0CFD8D71-008E-44CA-9159-59F0340A0EE4}" srcOrd="0" destOrd="0" presId="urn:microsoft.com/office/officeart/2005/8/layout/cycle1"/>
    <dgm:cxn modelId="{69046ACE-27F2-4DC0-9A6C-389EF77A5FCA}" type="presOf" srcId="{67B870C8-8566-4B29-BB58-48438DD23DF9}" destId="{FE8E8645-9BB3-42EE-83A8-007A30246CF2}" srcOrd="0" destOrd="0" presId="urn:microsoft.com/office/officeart/2005/8/layout/cycle1"/>
    <dgm:cxn modelId="{2959EFDA-DE7E-45B6-A319-600B2556AFA1}" type="presOf" srcId="{CD24432D-28C2-4055-8592-0E4E18F1A8D7}" destId="{51E778E7-4A1B-4D8F-A0C2-53ADBC938666}" srcOrd="0" destOrd="0" presId="urn:microsoft.com/office/officeart/2005/8/layout/cycle1"/>
    <dgm:cxn modelId="{80040AE3-41B1-409B-BD01-47D5E9F60594}" type="presOf" srcId="{EE1447DB-623B-4796-9F36-EBB06B9DDAF7}" destId="{B2AC36FB-9828-4750-B8E2-C40CDD180B62}" srcOrd="0" destOrd="0" presId="urn:microsoft.com/office/officeart/2005/8/layout/cycle1"/>
    <dgm:cxn modelId="{7DFD69E7-966B-4145-8040-C6A0604CED94}" type="presOf" srcId="{2E4D4DD3-B30D-4655-AB01-E4CB4A8CC686}" destId="{C24587BE-A43F-4486-A06F-3A5BD46575A6}" srcOrd="0" destOrd="0" presId="urn:microsoft.com/office/officeart/2005/8/layout/cycle1"/>
    <dgm:cxn modelId="{BDA0B4FE-BBA3-4D14-8305-4FB18A5C4105}" type="presOf" srcId="{9292EB9D-9DBE-42EF-BDCA-DD6CDFFEA904}" destId="{3E917290-DFB9-42B7-8B36-101A4D2875EC}" srcOrd="0" destOrd="0" presId="urn:microsoft.com/office/officeart/2005/8/layout/cycle1"/>
    <dgm:cxn modelId="{5C6C1C49-2238-4571-81BF-D67CDC2DF27B}" type="presParOf" srcId="{54D0C9DF-8E15-49F3-8B22-66021F2F6B82}" destId="{AB8B4954-CEEC-499D-8FE8-F8A39E26831C}" srcOrd="0" destOrd="0" presId="urn:microsoft.com/office/officeart/2005/8/layout/cycle1"/>
    <dgm:cxn modelId="{19420605-15C4-4C9F-879F-E980384906EE}" type="presParOf" srcId="{54D0C9DF-8E15-49F3-8B22-66021F2F6B82}" destId="{4975B3C2-E657-404C-A645-B6D0650EEFFA}" srcOrd="1" destOrd="0" presId="urn:microsoft.com/office/officeart/2005/8/layout/cycle1"/>
    <dgm:cxn modelId="{536C301E-441A-4A7C-B79A-F63A4FBF273E}" type="presParOf" srcId="{54D0C9DF-8E15-49F3-8B22-66021F2F6B82}" destId="{C24587BE-A43F-4486-A06F-3A5BD46575A6}" srcOrd="2" destOrd="0" presId="urn:microsoft.com/office/officeart/2005/8/layout/cycle1"/>
    <dgm:cxn modelId="{7E689654-1A15-4922-A7FA-F8BE0046F8DC}" type="presParOf" srcId="{54D0C9DF-8E15-49F3-8B22-66021F2F6B82}" destId="{26E847A4-F93F-48B8-B3F9-B7D11EDE44A6}" srcOrd="3" destOrd="0" presId="urn:microsoft.com/office/officeart/2005/8/layout/cycle1"/>
    <dgm:cxn modelId="{CCE2797F-68BB-4E26-BA3F-4DE6B4DC5987}" type="presParOf" srcId="{54D0C9DF-8E15-49F3-8B22-66021F2F6B82}" destId="{BB5C9C63-4B0F-4269-A93C-EC7E9E49FCA0}" srcOrd="4" destOrd="0" presId="urn:microsoft.com/office/officeart/2005/8/layout/cycle1"/>
    <dgm:cxn modelId="{6DD9A5AC-D95D-41C2-AD5C-DAF87F47ED6F}" type="presParOf" srcId="{54D0C9DF-8E15-49F3-8B22-66021F2F6B82}" destId="{7CDDC799-5C37-49FE-9AB3-EC23F85237A2}" srcOrd="5" destOrd="0" presId="urn:microsoft.com/office/officeart/2005/8/layout/cycle1"/>
    <dgm:cxn modelId="{20420F5B-7A82-4E78-8CDC-05E8D321D9BC}" type="presParOf" srcId="{54D0C9DF-8E15-49F3-8B22-66021F2F6B82}" destId="{F09D7713-8433-4F6E-90DC-9C01DB98E6F1}" srcOrd="6" destOrd="0" presId="urn:microsoft.com/office/officeart/2005/8/layout/cycle1"/>
    <dgm:cxn modelId="{0206F71E-90B6-4723-9261-E32692912E39}" type="presParOf" srcId="{54D0C9DF-8E15-49F3-8B22-66021F2F6B82}" destId="{DB7CC4D2-183E-42D0-971C-BEBA8C16603D}" srcOrd="7" destOrd="0" presId="urn:microsoft.com/office/officeart/2005/8/layout/cycle1"/>
    <dgm:cxn modelId="{8936630B-98BD-481B-A637-AA540AC81124}" type="presParOf" srcId="{54D0C9DF-8E15-49F3-8B22-66021F2F6B82}" destId="{B2AC36FB-9828-4750-B8E2-C40CDD180B62}" srcOrd="8" destOrd="0" presId="urn:microsoft.com/office/officeart/2005/8/layout/cycle1"/>
    <dgm:cxn modelId="{A585597C-C228-48AC-B52E-967E4E4563A1}" type="presParOf" srcId="{54D0C9DF-8E15-49F3-8B22-66021F2F6B82}" destId="{BEE2F424-E39B-4980-8503-F41D3EE24290}" srcOrd="9" destOrd="0" presId="urn:microsoft.com/office/officeart/2005/8/layout/cycle1"/>
    <dgm:cxn modelId="{54E24CCA-ABE1-4BC8-B4CA-3370C8201567}" type="presParOf" srcId="{54D0C9DF-8E15-49F3-8B22-66021F2F6B82}" destId="{897288A7-E70F-4396-8474-E8F17948A8BB}" srcOrd="10" destOrd="0" presId="urn:microsoft.com/office/officeart/2005/8/layout/cycle1"/>
    <dgm:cxn modelId="{D9E7E6F5-482A-4601-870F-33EB67D475EC}" type="presParOf" srcId="{54D0C9DF-8E15-49F3-8B22-66021F2F6B82}" destId="{BF102723-C1AA-4201-9F25-887433893CEB}" srcOrd="11" destOrd="0" presId="urn:microsoft.com/office/officeart/2005/8/layout/cycle1"/>
    <dgm:cxn modelId="{D1AC8AAE-3242-45AD-BF92-F2CAF11EFB4A}" type="presParOf" srcId="{54D0C9DF-8E15-49F3-8B22-66021F2F6B82}" destId="{F42B7995-4F55-4412-AD8C-0A0BE257429B}" srcOrd="12" destOrd="0" presId="urn:microsoft.com/office/officeart/2005/8/layout/cycle1"/>
    <dgm:cxn modelId="{E4A8CF6C-57ED-4397-BEAE-85A7E9AEF27A}" type="presParOf" srcId="{54D0C9DF-8E15-49F3-8B22-66021F2F6B82}" destId="{F948F169-F24B-4055-86C0-A02A36FE810C}" srcOrd="13" destOrd="0" presId="urn:microsoft.com/office/officeart/2005/8/layout/cycle1"/>
    <dgm:cxn modelId="{F28FF817-C171-41D2-A526-A0A3DDB8DC06}" type="presParOf" srcId="{54D0C9DF-8E15-49F3-8B22-66021F2F6B82}" destId="{9C2805AC-7CD9-4735-9CE0-A6582E75DAB3}" srcOrd="14" destOrd="0" presId="urn:microsoft.com/office/officeart/2005/8/layout/cycle1"/>
    <dgm:cxn modelId="{D3AF6419-2EE6-4352-B224-593F8883411E}" type="presParOf" srcId="{54D0C9DF-8E15-49F3-8B22-66021F2F6B82}" destId="{36EFFC92-A3D3-4599-B685-3E7DE78EF6A0}" srcOrd="15" destOrd="0" presId="urn:microsoft.com/office/officeart/2005/8/layout/cycle1"/>
    <dgm:cxn modelId="{55966E1F-1EEE-46A2-90A4-5CA4058AA205}" type="presParOf" srcId="{54D0C9DF-8E15-49F3-8B22-66021F2F6B82}" destId="{0CFD8D71-008E-44CA-9159-59F0340A0EE4}" srcOrd="16" destOrd="0" presId="urn:microsoft.com/office/officeart/2005/8/layout/cycle1"/>
    <dgm:cxn modelId="{18C7E61B-A4EA-47F3-914F-288071B79FC5}" type="presParOf" srcId="{54D0C9DF-8E15-49F3-8B22-66021F2F6B82}" destId="{3F7C6402-2D57-430E-A1A0-BD7362343307}" srcOrd="17" destOrd="0" presId="urn:microsoft.com/office/officeart/2005/8/layout/cycle1"/>
    <dgm:cxn modelId="{BB993562-7140-43D5-8EFA-FB444BB93154}" type="presParOf" srcId="{54D0C9DF-8E15-49F3-8B22-66021F2F6B82}" destId="{1A505080-831A-4833-BCA3-F74105A0423C}" srcOrd="18" destOrd="0" presId="urn:microsoft.com/office/officeart/2005/8/layout/cycle1"/>
    <dgm:cxn modelId="{82CD08CE-F858-4288-B1F1-CDA6D4D07A40}" type="presParOf" srcId="{54D0C9DF-8E15-49F3-8B22-66021F2F6B82}" destId="{583D0688-6C11-4D92-946D-6532D9C4DBBC}" srcOrd="19" destOrd="0" presId="urn:microsoft.com/office/officeart/2005/8/layout/cycle1"/>
    <dgm:cxn modelId="{08764012-3BBE-4238-B178-EE8EC4261B96}" type="presParOf" srcId="{54D0C9DF-8E15-49F3-8B22-66021F2F6B82}" destId="{136697CA-C4D7-4A05-951D-A7D548A54316}" srcOrd="20" destOrd="0" presId="urn:microsoft.com/office/officeart/2005/8/layout/cycle1"/>
    <dgm:cxn modelId="{634E42F9-5E65-487E-8C99-19F580C31234}" type="presParOf" srcId="{54D0C9DF-8E15-49F3-8B22-66021F2F6B82}" destId="{4E7D46DE-38E0-4850-AA37-0CD7589FB5B6}" srcOrd="21" destOrd="0" presId="urn:microsoft.com/office/officeart/2005/8/layout/cycle1"/>
    <dgm:cxn modelId="{FBCC247C-13E8-4FE3-9D24-E4A825C67F06}" type="presParOf" srcId="{54D0C9DF-8E15-49F3-8B22-66021F2F6B82}" destId="{96C9F6AD-91D9-41E0-ADDB-C99F9E1B05C2}" srcOrd="22" destOrd="0" presId="urn:microsoft.com/office/officeart/2005/8/layout/cycle1"/>
    <dgm:cxn modelId="{B0468EC9-2DCF-4D7E-B92F-ED9A73C0A7D5}" type="presParOf" srcId="{54D0C9DF-8E15-49F3-8B22-66021F2F6B82}" destId="{99A8D8C8-0936-4C57-9255-A68871BD473B}" srcOrd="23" destOrd="0" presId="urn:microsoft.com/office/officeart/2005/8/layout/cycle1"/>
    <dgm:cxn modelId="{CBEF83BF-AB2B-4C29-9C8D-0F90E00AAD15}" type="presParOf" srcId="{54D0C9DF-8E15-49F3-8B22-66021F2F6B82}" destId="{7AB3526C-CFCA-4473-B201-D6FD2F9388E2}" srcOrd="24" destOrd="0" presId="urn:microsoft.com/office/officeart/2005/8/layout/cycle1"/>
    <dgm:cxn modelId="{F358F52D-0610-4CF5-A66E-F55FC4C65807}" type="presParOf" srcId="{54D0C9DF-8E15-49F3-8B22-66021F2F6B82}" destId="{D9DD7F8C-118C-4854-A1A9-BF1D8F09587A}" srcOrd="25" destOrd="0" presId="urn:microsoft.com/office/officeart/2005/8/layout/cycle1"/>
    <dgm:cxn modelId="{76C59E27-00EC-4406-BE6A-E814866EA0E4}" type="presParOf" srcId="{54D0C9DF-8E15-49F3-8B22-66021F2F6B82}" destId="{DC1E67E1-B680-4373-B432-16DEDA131D41}" srcOrd="26" destOrd="0" presId="urn:microsoft.com/office/officeart/2005/8/layout/cycle1"/>
    <dgm:cxn modelId="{8E0BCD6D-AB39-451A-AF62-1784C46A2A52}" type="presParOf" srcId="{54D0C9DF-8E15-49F3-8B22-66021F2F6B82}" destId="{EBEAC3D6-EEDD-48EE-9436-CA12CEEFA851}" srcOrd="27" destOrd="0" presId="urn:microsoft.com/office/officeart/2005/8/layout/cycle1"/>
    <dgm:cxn modelId="{1C7050D5-39A1-4129-B80A-8CB5AC302AC8}" type="presParOf" srcId="{54D0C9DF-8E15-49F3-8B22-66021F2F6B82}" destId="{1D36C7B7-9D18-4F69-AEBB-1C9B144B8A60}" srcOrd="28" destOrd="0" presId="urn:microsoft.com/office/officeart/2005/8/layout/cycle1"/>
    <dgm:cxn modelId="{A29ECB67-08E0-4642-B349-8187B8DF78F8}" type="presParOf" srcId="{54D0C9DF-8E15-49F3-8B22-66021F2F6B82}" destId="{22713048-BC57-4187-A0F9-BB020C5566A8}" srcOrd="29" destOrd="0" presId="urn:microsoft.com/office/officeart/2005/8/layout/cycle1"/>
    <dgm:cxn modelId="{09993AEE-19BF-4B75-A9E6-084AF77A1C2A}" type="presParOf" srcId="{54D0C9DF-8E15-49F3-8B22-66021F2F6B82}" destId="{49D6D990-4418-4AEB-A808-FEDFD99C8A6B}" srcOrd="30" destOrd="0" presId="urn:microsoft.com/office/officeart/2005/8/layout/cycle1"/>
    <dgm:cxn modelId="{34F95154-CA6A-48B2-8E1E-F056146265BF}" type="presParOf" srcId="{54D0C9DF-8E15-49F3-8B22-66021F2F6B82}" destId="{4118C543-1E3E-44B6-9744-D265065192A0}" srcOrd="31" destOrd="0" presId="urn:microsoft.com/office/officeart/2005/8/layout/cycle1"/>
    <dgm:cxn modelId="{53883E46-2A77-41D4-91E1-FDCCEF383578}" type="presParOf" srcId="{54D0C9DF-8E15-49F3-8B22-66021F2F6B82}" destId="{F119A04A-C15C-46C2-88BB-ADE3C8709763}" srcOrd="32" destOrd="0" presId="urn:microsoft.com/office/officeart/2005/8/layout/cycle1"/>
    <dgm:cxn modelId="{72F0E56D-F412-4D6F-A2AB-E75153061256}" type="presParOf" srcId="{54D0C9DF-8E15-49F3-8B22-66021F2F6B82}" destId="{44B4FCCC-1613-4087-81F5-3FB0BEB60836}" srcOrd="33" destOrd="0" presId="urn:microsoft.com/office/officeart/2005/8/layout/cycle1"/>
    <dgm:cxn modelId="{E6C58D8C-BEEA-4DC2-8E9E-FD6E5C582A8D}" type="presParOf" srcId="{54D0C9DF-8E15-49F3-8B22-66021F2F6B82}" destId="{682E904E-6E7B-475B-ADD4-EAEE515EC657}" srcOrd="34" destOrd="0" presId="urn:microsoft.com/office/officeart/2005/8/layout/cycle1"/>
    <dgm:cxn modelId="{785BAFAE-CD62-40B6-899A-A183DD92646A}" type="presParOf" srcId="{54D0C9DF-8E15-49F3-8B22-66021F2F6B82}" destId="{AAF9FC68-B402-4C59-9B31-E458F16F7D47}" srcOrd="35" destOrd="0" presId="urn:microsoft.com/office/officeart/2005/8/layout/cycle1"/>
    <dgm:cxn modelId="{7F992780-9B86-467D-84CE-D76776E2962B}" type="presParOf" srcId="{54D0C9DF-8E15-49F3-8B22-66021F2F6B82}" destId="{566C2A14-36AA-4162-A924-2E1C9B3DB565}" srcOrd="36" destOrd="0" presId="urn:microsoft.com/office/officeart/2005/8/layout/cycle1"/>
    <dgm:cxn modelId="{56EB873B-135E-43A9-90D6-6B5DE3581D8D}" type="presParOf" srcId="{54D0C9DF-8E15-49F3-8B22-66021F2F6B82}" destId="{4881F71F-A5B9-472E-B335-627A07CB4A49}" srcOrd="37" destOrd="0" presId="urn:microsoft.com/office/officeart/2005/8/layout/cycle1"/>
    <dgm:cxn modelId="{FBF79841-C9E9-4ACE-8E9C-D25CA4A3A7B3}" type="presParOf" srcId="{54D0C9DF-8E15-49F3-8B22-66021F2F6B82}" destId="{8D63DC7C-B9B8-4C19-8CB9-AFA568E20E79}" srcOrd="38" destOrd="0" presId="urn:microsoft.com/office/officeart/2005/8/layout/cycle1"/>
    <dgm:cxn modelId="{8A32BECA-8EDF-41FC-AF76-975C5438DB6B}" type="presParOf" srcId="{54D0C9DF-8E15-49F3-8B22-66021F2F6B82}" destId="{933E2416-FDF3-468E-AAE4-96B3A798CAC0}" srcOrd="39" destOrd="0" presId="urn:microsoft.com/office/officeart/2005/8/layout/cycle1"/>
    <dgm:cxn modelId="{DDF0DC2C-80F3-4841-A54F-8CB6F53AE625}" type="presParOf" srcId="{54D0C9DF-8E15-49F3-8B22-66021F2F6B82}" destId="{FE8E8645-9BB3-42EE-83A8-007A30246CF2}" srcOrd="40" destOrd="0" presId="urn:microsoft.com/office/officeart/2005/8/layout/cycle1"/>
    <dgm:cxn modelId="{8B0CDA7B-8A0A-4BD5-A66E-782751032F36}" type="presParOf" srcId="{54D0C9DF-8E15-49F3-8B22-66021F2F6B82}" destId="{97234C75-ED3A-4DB7-A05E-4372A606A798}" srcOrd="41" destOrd="0" presId="urn:microsoft.com/office/officeart/2005/8/layout/cycle1"/>
    <dgm:cxn modelId="{58E3D2FA-75D2-4413-BE58-5485D38981AF}" type="presParOf" srcId="{54D0C9DF-8E15-49F3-8B22-66021F2F6B82}" destId="{6B56863A-70CF-4D6E-9E2E-7645E92AD46D}" srcOrd="42" destOrd="0" presId="urn:microsoft.com/office/officeart/2005/8/layout/cycle1"/>
    <dgm:cxn modelId="{B7629853-EC0D-452B-978A-2F1E2FA2E3E3}" type="presParOf" srcId="{54D0C9DF-8E15-49F3-8B22-66021F2F6B82}" destId="{BCA52B36-08E5-4B41-BC3A-C5005893821A}" srcOrd="43" destOrd="0" presId="urn:microsoft.com/office/officeart/2005/8/layout/cycle1"/>
    <dgm:cxn modelId="{0A732C62-B5A3-41E6-842B-510368D5A45B}" type="presParOf" srcId="{54D0C9DF-8E15-49F3-8B22-66021F2F6B82}" destId="{51E778E7-4A1B-4D8F-A0C2-53ADBC938666}" srcOrd="44" destOrd="0" presId="urn:microsoft.com/office/officeart/2005/8/layout/cycle1"/>
    <dgm:cxn modelId="{F014DEC4-08A2-4E61-A856-9F915B378489}" type="presParOf" srcId="{54D0C9DF-8E15-49F3-8B22-66021F2F6B82}" destId="{F65FCE4F-F3C2-45BA-BE2D-2649317217F3}" srcOrd="45" destOrd="0" presId="urn:microsoft.com/office/officeart/2005/8/layout/cycle1"/>
    <dgm:cxn modelId="{567E3F5D-A740-45AE-93C4-EA54F61191C4}" type="presParOf" srcId="{54D0C9DF-8E15-49F3-8B22-66021F2F6B82}" destId="{6539E844-EF9E-48A0-9787-0026283DC24A}" srcOrd="46" destOrd="0" presId="urn:microsoft.com/office/officeart/2005/8/layout/cycle1"/>
    <dgm:cxn modelId="{653D01A6-5632-4113-9722-60E97B8E21D3}" type="presParOf" srcId="{54D0C9DF-8E15-49F3-8B22-66021F2F6B82}" destId="{3E917290-DFB9-42B7-8B36-101A4D2875EC}" srcOrd="47" destOrd="0" presId="urn:microsoft.com/office/officeart/2005/8/layout/cycle1"/>
    <dgm:cxn modelId="{37F20CEC-E5D8-4EB4-B48B-17A7656C3DCB}" type="presParOf" srcId="{54D0C9DF-8E15-49F3-8B22-66021F2F6B82}" destId="{577A6D0C-8A16-405E-8EBD-39F7F3F39E1C}" srcOrd="48" destOrd="0" presId="urn:microsoft.com/office/officeart/2005/8/layout/cycle1"/>
    <dgm:cxn modelId="{6A70050A-6241-45C0-AB87-9E7326038B6D}" type="presParOf" srcId="{54D0C9DF-8E15-49F3-8B22-66021F2F6B82}" destId="{32313149-91EF-49D0-A7FB-7DD51E3CA0EA}" srcOrd="49" destOrd="0" presId="urn:microsoft.com/office/officeart/2005/8/layout/cycle1"/>
    <dgm:cxn modelId="{A6F60250-06E9-4DC4-AD37-22F924BBEC52}" type="presParOf" srcId="{54D0C9DF-8E15-49F3-8B22-66021F2F6B82}" destId="{38BAF6B8-32DC-49E9-8E42-1323D773B36A}" srcOrd="50" destOrd="0" presId="urn:microsoft.com/office/officeart/2005/8/layout/cycle1"/>
    <dgm:cxn modelId="{A813D7EB-6769-40AD-8B7C-200C33F7CADF}" type="presParOf" srcId="{54D0C9DF-8E15-49F3-8B22-66021F2F6B82}" destId="{30D90B2F-9065-4CE6-982B-DA0BD4C9D243}" srcOrd="51" destOrd="0" presId="urn:microsoft.com/office/officeart/2005/8/layout/cycle1"/>
    <dgm:cxn modelId="{7C05FBF2-9722-4A80-A6CC-377E34117FEB}" type="presParOf" srcId="{54D0C9DF-8E15-49F3-8B22-66021F2F6B82}" destId="{8F82CA14-6E74-40A7-87A9-D962AA12E4C2}" srcOrd="52" destOrd="0" presId="urn:microsoft.com/office/officeart/2005/8/layout/cycle1"/>
    <dgm:cxn modelId="{D4EE7566-4BF0-484B-AB19-345562DDF046}" type="presParOf" srcId="{54D0C9DF-8E15-49F3-8B22-66021F2F6B82}" destId="{31563AB5-B4FC-4BE1-B188-F61754370758}" srcOrd="53" destOrd="0" presId="urn:microsoft.com/office/officeart/2005/8/layout/cycle1"/>
  </dgm:cxnLst>
  <dgm:bg>
    <a:noFill/>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0E5471-D686-49CE-A658-2DACC2E65D0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2B5F2915-CC42-4917-A182-37495D512538}">
      <dgm:prSet phldrT="[Text]" custT="1"/>
      <dgm:spPr>
        <a:noFill/>
        <a:ln>
          <a:noFill/>
        </a:ln>
      </dgm:spPr>
      <dgm:t>
        <a:bodyPr/>
        <a:lstStyle/>
        <a:p>
          <a:r>
            <a:rPr lang="en-GB" sz="1100" b="1" dirty="0">
              <a:solidFill>
                <a:schemeClr val="bg1"/>
              </a:solidFill>
            </a:rPr>
            <a:t>Marital/civil partnership status</a:t>
          </a:r>
        </a:p>
      </dgm:t>
    </dgm:pt>
    <dgm:pt modelId="{3E1086CE-F9BC-4831-8A7E-BF347BE54ADF}" type="parTrans" cxnId="{389832DA-0B0C-4CA7-A985-554A63D65739}">
      <dgm:prSet/>
      <dgm:spPr/>
      <dgm:t>
        <a:bodyPr/>
        <a:lstStyle/>
        <a:p>
          <a:endParaRPr lang="en-GB" sz="1100" b="1">
            <a:solidFill>
              <a:schemeClr val="bg1"/>
            </a:solidFill>
          </a:endParaRPr>
        </a:p>
      </dgm:t>
    </dgm:pt>
    <dgm:pt modelId="{DCDB54F6-3C12-4A0C-BE25-3DF23039D750}" type="sibTrans" cxnId="{389832DA-0B0C-4CA7-A985-554A63D65739}">
      <dgm:prSet/>
      <dgm:spPr>
        <a:noFill/>
        <a:ln>
          <a:noFill/>
        </a:ln>
      </dgm:spPr>
      <dgm:t>
        <a:bodyPr/>
        <a:lstStyle/>
        <a:p>
          <a:endParaRPr lang="en-GB" sz="1100" b="1">
            <a:solidFill>
              <a:schemeClr val="bg1"/>
            </a:solidFill>
          </a:endParaRPr>
        </a:p>
      </dgm:t>
    </dgm:pt>
    <dgm:pt modelId="{AF0CA718-6350-4D1C-8B0F-C8F92F8E7D53}">
      <dgm:prSet phldrT="[Text]" custT="1"/>
      <dgm:spPr>
        <a:noFill/>
        <a:ln>
          <a:noFill/>
        </a:ln>
      </dgm:spPr>
      <dgm:t>
        <a:bodyPr/>
        <a:lstStyle/>
        <a:p>
          <a:r>
            <a:rPr lang="en-GB" sz="1100" b="1" dirty="0">
              <a:solidFill>
                <a:schemeClr val="bg1"/>
              </a:solidFill>
            </a:rPr>
            <a:t>Age</a:t>
          </a:r>
        </a:p>
      </dgm:t>
    </dgm:pt>
    <dgm:pt modelId="{8CB756DC-B7F5-40E6-9BDF-3847F7891235}" type="parTrans" cxnId="{A2E8156D-4C30-4555-9447-C53808708C87}">
      <dgm:prSet/>
      <dgm:spPr/>
      <dgm:t>
        <a:bodyPr/>
        <a:lstStyle/>
        <a:p>
          <a:endParaRPr lang="en-GB" sz="1100" b="1">
            <a:solidFill>
              <a:schemeClr val="bg1"/>
            </a:solidFill>
          </a:endParaRPr>
        </a:p>
      </dgm:t>
    </dgm:pt>
    <dgm:pt modelId="{C0D90866-ED1B-4785-A1C3-67CDC9D9EDCB}" type="sibTrans" cxnId="{A2E8156D-4C30-4555-9447-C53808708C87}">
      <dgm:prSet/>
      <dgm:spPr>
        <a:noFill/>
        <a:ln>
          <a:noFill/>
        </a:ln>
      </dgm:spPr>
      <dgm:t>
        <a:bodyPr/>
        <a:lstStyle/>
        <a:p>
          <a:endParaRPr lang="en-GB" sz="1100" b="1">
            <a:solidFill>
              <a:schemeClr val="bg1"/>
            </a:solidFill>
          </a:endParaRPr>
        </a:p>
      </dgm:t>
    </dgm:pt>
    <dgm:pt modelId="{5A332A08-E506-4453-A245-D0309640024C}">
      <dgm:prSet phldrT="[Text]" custT="1"/>
      <dgm:spPr>
        <a:noFill/>
        <a:ln>
          <a:noFill/>
        </a:ln>
      </dgm:spPr>
      <dgm:t>
        <a:bodyPr/>
        <a:lstStyle/>
        <a:p>
          <a:r>
            <a:rPr lang="en-GB" sz="1100" b="1" dirty="0">
              <a:solidFill>
                <a:schemeClr val="bg1"/>
              </a:solidFill>
            </a:rPr>
            <a:t>Disability</a:t>
          </a:r>
        </a:p>
      </dgm:t>
    </dgm:pt>
    <dgm:pt modelId="{67E57B10-AE8A-4894-8C3E-ED4AE27928C0}" type="parTrans" cxnId="{3A519785-1BB3-40B9-8EF2-3C23EA4FCC09}">
      <dgm:prSet/>
      <dgm:spPr/>
      <dgm:t>
        <a:bodyPr/>
        <a:lstStyle/>
        <a:p>
          <a:endParaRPr lang="en-GB" sz="1100" b="1">
            <a:solidFill>
              <a:schemeClr val="bg1"/>
            </a:solidFill>
          </a:endParaRPr>
        </a:p>
      </dgm:t>
    </dgm:pt>
    <dgm:pt modelId="{0E08DFDA-3E71-49D2-8C75-BF98275C5F9B}" type="sibTrans" cxnId="{3A519785-1BB3-40B9-8EF2-3C23EA4FCC09}">
      <dgm:prSet/>
      <dgm:spPr>
        <a:noFill/>
        <a:ln>
          <a:noFill/>
        </a:ln>
      </dgm:spPr>
      <dgm:t>
        <a:bodyPr/>
        <a:lstStyle/>
        <a:p>
          <a:endParaRPr lang="en-GB" sz="1100" b="1">
            <a:solidFill>
              <a:schemeClr val="bg1"/>
            </a:solidFill>
          </a:endParaRPr>
        </a:p>
      </dgm:t>
    </dgm:pt>
    <dgm:pt modelId="{E2399C04-188F-4417-AA33-A46EA179472E}">
      <dgm:prSet phldrT="[Text]" custT="1"/>
      <dgm:spPr>
        <a:noFill/>
        <a:ln>
          <a:noFill/>
        </a:ln>
      </dgm:spPr>
      <dgm:t>
        <a:bodyPr/>
        <a:lstStyle/>
        <a:p>
          <a:r>
            <a:rPr lang="en-GB" sz="1100" b="1" dirty="0">
              <a:solidFill>
                <a:schemeClr val="bg1"/>
              </a:solidFill>
            </a:rPr>
            <a:t>Sexual orientation</a:t>
          </a:r>
        </a:p>
      </dgm:t>
    </dgm:pt>
    <dgm:pt modelId="{592BE9DB-2909-4C1A-8B11-43D35F002FAB}" type="parTrans" cxnId="{57C79275-39BE-4B03-A35A-71537705BA88}">
      <dgm:prSet/>
      <dgm:spPr/>
      <dgm:t>
        <a:bodyPr/>
        <a:lstStyle/>
        <a:p>
          <a:endParaRPr lang="en-GB" sz="1100" b="1">
            <a:solidFill>
              <a:schemeClr val="bg1"/>
            </a:solidFill>
          </a:endParaRPr>
        </a:p>
      </dgm:t>
    </dgm:pt>
    <dgm:pt modelId="{13E9388C-B96A-43F0-8447-CD7DA97F8AE6}" type="sibTrans" cxnId="{57C79275-39BE-4B03-A35A-71537705BA88}">
      <dgm:prSet/>
      <dgm:spPr>
        <a:noFill/>
        <a:ln>
          <a:noFill/>
        </a:ln>
      </dgm:spPr>
      <dgm:t>
        <a:bodyPr/>
        <a:lstStyle/>
        <a:p>
          <a:endParaRPr lang="en-GB" sz="1100" b="1">
            <a:solidFill>
              <a:schemeClr val="bg1"/>
            </a:solidFill>
          </a:endParaRPr>
        </a:p>
      </dgm:t>
    </dgm:pt>
    <dgm:pt modelId="{07EF9C74-8162-4964-9471-FDC0FA5EF176}">
      <dgm:prSet custT="1"/>
      <dgm:spPr>
        <a:noFill/>
        <a:ln>
          <a:noFill/>
        </a:ln>
      </dgm:spPr>
      <dgm:t>
        <a:bodyPr/>
        <a:lstStyle/>
        <a:p>
          <a:r>
            <a:rPr lang="en-GB" sz="1100" b="1" dirty="0">
              <a:solidFill>
                <a:schemeClr val="bg1"/>
              </a:solidFill>
            </a:rPr>
            <a:t>Gender reassignment</a:t>
          </a:r>
        </a:p>
      </dgm:t>
    </dgm:pt>
    <dgm:pt modelId="{42D92512-8A2D-41FB-B0D1-E860FDFBA61F}" type="parTrans" cxnId="{614762FF-E457-4315-ADA9-650543D8613D}">
      <dgm:prSet/>
      <dgm:spPr/>
      <dgm:t>
        <a:bodyPr/>
        <a:lstStyle/>
        <a:p>
          <a:endParaRPr lang="en-GB" sz="1100" b="1">
            <a:solidFill>
              <a:schemeClr val="bg1"/>
            </a:solidFill>
          </a:endParaRPr>
        </a:p>
      </dgm:t>
    </dgm:pt>
    <dgm:pt modelId="{1164DBDC-A7EE-401B-A334-CDC199A4241E}" type="sibTrans" cxnId="{614762FF-E457-4315-ADA9-650543D8613D}">
      <dgm:prSet/>
      <dgm:spPr>
        <a:noFill/>
        <a:ln>
          <a:noFill/>
        </a:ln>
      </dgm:spPr>
      <dgm:t>
        <a:bodyPr/>
        <a:lstStyle/>
        <a:p>
          <a:endParaRPr lang="en-GB" sz="1100" b="1">
            <a:solidFill>
              <a:schemeClr val="bg1"/>
            </a:solidFill>
          </a:endParaRPr>
        </a:p>
      </dgm:t>
    </dgm:pt>
    <dgm:pt modelId="{BA8ACE63-6A25-4BEF-B06E-32E33C474F95}">
      <dgm:prSet custT="1"/>
      <dgm:spPr>
        <a:noFill/>
        <a:ln>
          <a:noFill/>
        </a:ln>
      </dgm:spPr>
      <dgm:t>
        <a:bodyPr/>
        <a:lstStyle/>
        <a:p>
          <a:r>
            <a:rPr lang="en-GB" sz="1100" b="1" dirty="0">
              <a:solidFill>
                <a:schemeClr val="bg1"/>
              </a:solidFill>
            </a:rPr>
            <a:t>     </a:t>
          </a:r>
        </a:p>
        <a:p>
          <a:endParaRPr lang="en-GB" sz="1100" b="1" dirty="0">
            <a:solidFill>
              <a:schemeClr val="bg1"/>
            </a:solidFill>
          </a:endParaRPr>
        </a:p>
        <a:p>
          <a:r>
            <a:rPr lang="en-GB" sz="1100" b="1" dirty="0">
              <a:solidFill>
                <a:schemeClr val="bg1"/>
              </a:solidFill>
            </a:rPr>
            <a:t>Pregnancy/ maternity leave</a:t>
          </a:r>
        </a:p>
      </dgm:t>
    </dgm:pt>
    <dgm:pt modelId="{88CA8A2F-91E5-4864-8116-1CFBCDF161AD}" type="parTrans" cxnId="{E6599AE9-010F-4FF4-B1D7-301966586BE7}">
      <dgm:prSet/>
      <dgm:spPr/>
      <dgm:t>
        <a:bodyPr/>
        <a:lstStyle/>
        <a:p>
          <a:endParaRPr lang="en-GB" sz="1100" b="1">
            <a:solidFill>
              <a:schemeClr val="bg1"/>
            </a:solidFill>
          </a:endParaRPr>
        </a:p>
      </dgm:t>
    </dgm:pt>
    <dgm:pt modelId="{BF98D042-0F63-4550-9ACB-9E199DC8FE83}" type="sibTrans" cxnId="{E6599AE9-010F-4FF4-B1D7-301966586BE7}">
      <dgm:prSet/>
      <dgm:spPr>
        <a:noFill/>
        <a:ln>
          <a:noFill/>
        </a:ln>
      </dgm:spPr>
      <dgm:t>
        <a:bodyPr/>
        <a:lstStyle/>
        <a:p>
          <a:endParaRPr lang="en-GB" sz="1100" b="1">
            <a:solidFill>
              <a:schemeClr val="bg1"/>
            </a:solidFill>
          </a:endParaRPr>
        </a:p>
      </dgm:t>
    </dgm:pt>
    <dgm:pt modelId="{72908A6C-9FF5-493D-9CB0-CA40988A8FB6}">
      <dgm:prSet custT="1"/>
      <dgm:spPr>
        <a:noFill/>
        <a:ln>
          <a:noFill/>
        </a:ln>
      </dgm:spPr>
      <dgm:t>
        <a:bodyPr/>
        <a:lstStyle/>
        <a:p>
          <a:r>
            <a:rPr lang="en-GB" sz="1100" b="1" dirty="0">
              <a:solidFill>
                <a:schemeClr val="bg1"/>
              </a:solidFill>
            </a:rPr>
            <a:t>Sex</a:t>
          </a:r>
        </a:p>
      </dgm:t>
    </dgm:pt>
    <dgm:pt modelId="{C1CB25E4-AC91-46CF-BC1C-FCB37C035A9D}" type="parTrans" cxnId="{B78EE21E-DA84-42FE-A216-AF05E1FD2B8D}">
      <dgm:prSet/>
      <dgm:spPr/>
      <dgm:t>
        <a:bodyPr/>
        <a:lstStyle/>
        <a:p>
          <a:endParaRPr lang="en-GB" sz="1100" b="1">
            <a:solidFill>
              <a:schemeClr val="bg1"/>
            </a:solidFill>
          </a:endParaRPr>
        </a:p>
      </dgm:t>
    </dgm:pt>
    <dgm:pt modelId="{39A96B0A-7752-4F99-B9AF-B2739702A92B}" type="sibTrans" cxnId="{B78EE21E-DA84-42FE-A216-AF05E1FD2B8D}">
      <dgm:prSet/>
      <dgm:spPr>
        <a:noFill/>
        <a:ln>
          <a:noFill/>
        </a:ln>
      </dgm:spPr>
      <dgm:t>
        <a:bodyPr/>
        <a:lstStyle/>
        <a:p>
          <a:endParaRPr lang="en-GB" sz="1100" b="1">
            <a:solidFill>
              <a:schemeClr val="bg1"/>
            </a:solidFill>
          </a:endParaRPr>
        </a:p>
      </dgm:t>
    </dgm:pt>
    <dgm:pt modelId="{20ECEDD1-A45D-45EB-A2A7-3F067A44668E}">
      <dgm:prSet custT="1"/>
      <dgm:spPr>
        <a:noFill/>
        <a:ln>
          <a:noFill/>
        </a:ln>
      </dgm:spPr>
      <dgm:t>
        <a:bodyPr/>
        <a:lstStyle/>
        <a:p>
          <a:r>
            <a:rPr lang="en-GB" sz="1100" b="1" dirty="0">
              <a:solidFill>
                <a:schemeClr val="bg1"/>
              </a:solidFill>
            </a:rPr>
            <a:t>Race</a:t>
          </a:r>
        </a:p>
      </dgm:t>
    </dgm:pt>
    <dgm:pt modelId="{6A399E98-8AFA-4CEF-BCBC-09C0B5A7BDA7}" type="parTrans" cxnId="{DF635CF0-BAA2-479A-B921-BA65FDD2E838}">
      <dgm:prSet/>
      <dgm:spPr/>
      <dgm:t>
        <a:bodyPr/>
        <a:lstStyle/>
        <a:p>
          <a:endParaRPr lang="en-GB" sz="1100" b="1">
            <a:solidFill>
              <a:schemeClr val="bg1"/>
            </a:solidFill>
          </a:endParaRPr>
        </a:p>
      </dgm:t>
    </dgm:pt>
    <dgm:pt modelId="{D4A5281E-D493-47C5-AA73-3B365F0DD86A}" type="sibTrans" cxnId="{DF635CF0-BAA2-479A-B921-BA65FDD2E838}">
      <dgm:prSet/>
      <dgm:spPr>
        <a:noFill/>
        <a:ln>
          <a:noFill/>
        </a:ln>
      </dgm:spPr>
      <dgm:t>
        <a:bodyPr/>
        <a:lstStyle/>
        <a:p>
          <a:endParaRPr lang="en-GB" sz="1100" b="1">
            <a:solidFill>
              <a:schemeClr val="bg1"/>
            </a:solidFill>
          </a:endParaRPr>
        </a:p>
      </dgm:t>
    </dgm:pt>
    <dgm:pt modelId="{7B90AAA9-6CA9-4235-AE43-F2B99967AFC3}">
      <dgm:prSet custT="1"/>
      <dgm:spPr>
        <a:noFill/>
        <a:ln>
          <a:noFill/>
        </a:ln>
      </dgm:spPr>
      <dgm:t>
        <a:bodyPr/>
        <a:lstStyle/>
        <a:p>
          <a:r>
            <a:rPr lang="en-GB" sz="1100" b="1" dirty="0">
              <a:solidFill>
                <a:schemeClr val="bg1"/>
              </a:solidFill>
            </a:rPr>
            <a:t>Religion or belief</a:t>
          </a:r>
        </a:p>
      </dgm:t>
    </dgm:pt>
    <dgm:pt modelId="{D7607682-A421-44B2-B1C6-056B363CE36D}" type="sibTrans" cxnId="{8CE8B9D8-2353-4338-A6E1-5E61FE86AF6E}">
      <dgm:prSet/>
      <dgm:spPr>
        <a:noFill/>
        <a:ln>
          <a:noFill/>
        </a:ln>
      </dgm:spPr>
      <dgm:t>
        <a:bodyPr/>
        <a:lstStyle/>
        <a:p>
          <a:endParaRPr lang="en-GB" sz="1100" b="1">
            <a:solidFill>
              <a:schemeClr val="bg1"/>
            </a:solidFill>
          </a:endParaRPr>
        </a:p>
      </dgm:t>
    </dgm:pt>
    <dgm:pt modelId="{815C55B0-5FE9-47DD-8C89-0FD15299C3F0}" type="parTrans" cxnId="{8CE8B9D8-2353-4338-A6E1-5E61FE86AF6E}">
      <dgm:prSet/>
      <dgm:spPr/>
      <dgm:t>
        <a:bodyPr/>
        <a:lstStyle/>
        <a:p>
          <a:endParaRPr lang="en-GB" sz="1100" b="1">
            <a:solidFill>
              <a:schemeClr val="bg1"/>
            </a:solidFill>
          </a:endParaRPr>
        </a:p>
      </dgm:t>
    </dgm:pt>
    <dgm:pt modelId="{493234C4-04DF-4E97-9FC9-7B0DCB7CC789}" type="pres">
      <dgm:prSet presAssocID="{7C0E5471-D686-49CE-A658-2DACC2E65D0B}" presName="cycle" presStyleCnt="0">
        <dgm:presLayoutVars>
          <dgm:dir/>
          <dgm:resizeHandles val="exact"/>
        </dgm:presLayoutVars>
      </dgm:prSet>
      <dgm:spPr/>
    </dgm:pt>
    <dgm:pt modelId="{7BF43323-61F3-4C84-BFD4-B9578E698039}" type="pres">
      <dgm:prSet presAssocID="{2B5F2915-CC42-4917-A182-37495D512538}" presName="dummy" presStyleCnt="0"/>
      <dgm:spPr/>
    </dgm:pt>
    <dgm:pt modelId="{F669F17C-D308-4631-A5AC-635B95C8A086}" type="pres">
      <dgm:prSet presAssocID="{2B5F2915-CC42-4917-A182-37495D512538}" presName="node" presStyleLbl="revTx" presStyleIdx="0" presStyleCnt="9" custScaleX="211716" custScaleY="211715" custRadScaleRad="97412" custRadScaleInc="12241">
        <dgm:presLayoutVars>
          <dgm:bulletEnabled val="1"/>
        </dgm:presLayoutVars>
      </dgm:prSet>
      <dgm:spPr/>
    </dgm:pt>
    <dgm:pt modelId="{C05577F6-DDAD-4694-9DB2-5FDA07070AF5}" type="pres">
      <dgm:prSet presAssocID="{DCDB54F6-3C12-4A0C-BE25-3DF23039D750}" presName="sibTrans" presStyleLbl="node1" presStyleIdx="0" presStyleCnt="9" custScaleX="195613" custScaleY="130409"/>
      <dgm:spPr/>
    </dgm:pt>
    <dgm:pt modelId="{63E3F63E-3CAD-4885-96C8-D29AFAD50117}" type="pres">
      <dgm:prSet presAssocID="{20ECEDD1-A45D-45EB-A2A7-3F067A44668E}" presName="dummy" presStyleCnt="0"/>
      <dgm:spPr/>
    </dgm:pt>
    <dgm:pt modelId="{58BDDEF5-F116-41AF-9673-5FC02E39D2D2}" type="pres">
      <dgm:prSet presAssocID="{20ECEDD1-A45D-45EB-A2A7-3F067A44668E}" presName="node" presStyleLbl="revTx" presStyleIdx="1" presStyleCnt="9" custScaleX="288246" custScaleY="211715" custRadScaleRad="98723" custRadScaleInc="-2874">
        <dgm:presLayoutVars>
          <dgm:bulletEnabled val="1"/>
        </dgm:presLayoutVars>
      </dgm:prSet>
      <dgm:spPr/>
    </dgm:pt>
    <dgm:pt modelId="{C039400F-E1EC-4B68-8B3B-116896123E18}" type="pres">
      <dgm:prSet presAssocID="{D4A5281E-D493-47C5-AA73-3B365F0DD86A}" presName="sibTrans" presStyleLbl="node1" presStyleIdx="1" presStyleCnt="9" custScaleX="195613" custScaleY="130409"/>
      <dgm:spPr/>
    </dgm:pt>
    <dgm:pt modelId="{CB7F516C-04B9-40BF-9106-4DE796F7F127}" type="pres">
      <dgm:prSet presAssocID="{72908A6C-9FF5-493D-9CB0-CA40988A8FB6}" presName="dummy" presStyleCnt="0"/>
      <dgm:spPr/>
    </dgm:pt>
    <dgm:pt modelId="{20B8429D-CC4A-4E68-BCF6-6D16F311EF08}" type="pres">
      <dgm:prSet presAssocID="{72908A6C-9FF5-493D-9CB0-CA40988A8FB6}" presName="node" presStyleLbl="revTx" presStyleIdx="2" presStyleCnt="9" custScaleX="211716" custScaleY="211715" custRadScaleRad="97232" custRadScaleInc="-11128">
        <dgm:presLayoutVars>
          <dgm:bulletEnabled val="1"/>
        </dgm:presLayoutVars>
      </dgm:prSet>
      <dgm:spPr/>
    </dgm:pt>
    <dgm:pt modelId="{2780BA61-8D16-4111-A80F-1C8AB420F3A4}" type="pres">
      <dgm:prSet presAssocID="{39A96B0A-7752-4F99-B9AF-B2739702A92B}" presName="sibTrans" presStyleLbl="node1" presStyleIdx="2" presStyleCnt="9" custScaleX="195613" custScaleY="130409"/>
      <dgm:spPr/>
    </dgm:pt>
    <dgm:pt modelId="{0176E01F-86A4-4839-8297-D06AC427E735}" type="pres">
      <dgm:prSet presAssocID="{BA8ACE63-6A25-4BEF-B06E-32E33C474F95}" presName="dummy" presStyleCnt="0"/>
      <dgm:spPr/>
    </dgm:pt>
    <dgm:pt modelId="{A9976376-1B4F-447F-BACD-C832B67B35DB}" type="pres">
      <dgm:prSet presAssocID="{BA8ACE63-6A25-4BEF-B06E-32E33C474F95}" presName="node" presStyleLbl="revTx" presStyleIdx="3" presStyleCnt="9" custScaleX="211716" custScaleY="211715" custRadScaleRad="87898" custRadScaleInc="-53329">
        <dgm:presLayoutVars>
          <dgm:bulletEnabled val="1"/>
        </dgm:presLayoutVars>
      </dgm:prSet>
      <dgm:spPr/>
    </dgm:pt>
    <dgm:pt modelId="{8D846C48-AD55-4CDD-8826-EC5200572C2B}" type="pres">
      <dgm:prSet presAssocID="{BF98D042-0F63-4550-9ACB-9E199DC8FE83}" presName="sibTrans" presStyleLbl="node1" presStyleIdx="3" presStyleCnt="9" custScaleX="195613" custScaleY="130409"/>
      <dgm:spPr/>
    </dgm:pt>
    <dgm:pt modelId="{FB367F71-AA4E-446A-854A-91A09867FB07}" type="pres">
      <dgm:prSet presAssocID="{07EF9C74-8162-4964-9471-FDC0FA5EF176}" presName="dummy" presStyleCnt="0"/>
      <dgm:spPr/>
    </dgm:pt>
    <dgm:pt modelId="{C617452B-27BC-4180-828B-91739BF93781}" type="pres">
      <dgm:prSet presAssocID="{07EF9C74-8162-4964-9471-FDC0FA5EF176}" presName="node" presStyleLbl="revTx" presStyleIdx="4" presStyleCnt="9" custScaleX="201420" custScaleY="256173" custRadScaleRad="94252" custRadScaleInc="-12997">
        <dgm:presLayoutVars>
          <dgm:bulletEnabled val="1"/>
        </dgm:presLayoutVars>
      </dgm:prSet>
      <dgm:spPr/>
    </dgm:pt>
    <dgm:pt modelId="{735C4586-B479-4C70-BD13-F6F41C97A504}" type="pres">
      <dgm:prSet presAssocID="{1164DBDC-A7EE-401B-A334-CDC199A4241E}" presName="sibTrans" presStyleLbl="node1" presStyleIdx="4" presStyleCnt="9" custScaleX="195613" custScaleY="130409"/>
      <dgm:spPr/>
    </dgm:pt>
    <dgm:pt modelId="{9F0E6579-3D94-4824-9452-DA2BDC2FD95C}" type="pres">
      <dgm:prSet presAssocID="{7B90AAA9-6CA9-4235-AE43-F2B99967AFC3}" presName="dummy" presStyleCnt="0"/>
      <dgm:spPr/>
    </dgm:pt>
    <dgm:pt modelId="{039E91D4-882C-4C56-BAF6-5D1DAF50A506}" type="pres">
      <dgm:prSet presAssocID="{7B90AAA9-6CA9-4235-AE43-F2B99967AFC3}" presName="node" presStyleLbl="revTx" presStyleIdx="5" presStyleCnt="9" custScaleX="211716" custScaleY="211715" custRadScaleRad="93821" custRadScaleInc="-9207">
        <dgm:presLayoutVars>
          <dgm:bulletEnabled val="1"/>
        </dgm:presLayoutVars>
      </dgm:prSet>
      <dgm:spPr/>
    </dgm:pt>
    <dgm:pt modelId="{9E2F36BB-B100-4664-94A0-9129227B4FE5}" type="pres">
      <dgm:prSet presAssocID="{D7607682-A421-44B2-B1C6-056B363CE36D}" presName="sibTrans" presStyleLbl="node1" presStyleIdx="5" presStyleCnt="9" custScaleX="195613" custScaleY="130409"/>
      <dgm:spPr/>
    </dgm:pt>
    <dgm:pt modelId="{2702D719-001B-47E0-BBD5-B9D351D77D9E}" type="pres">
      <dgm:prSet presAssocID="{AF0CA718-6350-4D1C-8B0F-C8F92F8E7D53}" presName="dummy" presStyleCnt="0"/>
      <dgm:spPr/>
    </dgm:pt>
    <dgm:pt modelId="{70DCF3BA-A0E5-4FFB-8932-BEFC5F9B91C2}" type="pres">
      <dgm:prSet presAssocID="{AF0CA718-6350-4D1C-8B0F-C8F92F8E7D53}" presName="node" presStyleLbl="revTx" presStyleIdx="6" presStyleCnt="9" custScaleX="211716" custScaleY="211715" custRadScaleRad="93106" custRadScaleInc="6796">
        <dgm:presLayoutVars>
          <dgm:bulletEnabled val="1"/>
        </dgm:presLayoutVars>
      </dgm:prSet>
      <dgm:spPr/>
    </dgm:pt>
    <dgm:pt modelId="{E74B1E8D-6169-4DB2-94A3-3BC93CE518D2}" type="pres">
      <dgm:prSet presAssocID="{C0D90866-ED1B-4785-A1C3-67CDC9D9EDCB}" presName="sibTrans" presStyleLbl="node1" presStyleIdx="6" presStyleCnt="9" custScaleX="195613" custScaleY="130409"/>
      <dgm:spPr/>
    </dgm:pt>
    <dgm:pt modelId="{80E75C07-D8B5-4466-BA8A-95E00E1B7381}" type="pres">
      <dgm:prSet presAssocID="{5A332A08-E506-4453-A245-D0309640024C}" presName="dummy" presStyleCnt="0"/>
      <dgm:spPr/>
    </dgm:pt>
    <dgm:pt modelId="{E14E892D-A437-4111-96B7-876BE247817B}" type="pres">
      <dgm:prSet presAssocID="{5A332A08-E506-4453-A245-D0309640024C}" presName="node" presStyleLbl="revTx" presStyleIdx="7" presStyleCnt="9" custScaleX="211716" custScaleY="211715" custRadScaleRad="95596" custRadScaleInc="11523">
        <dgm:presLayoutVars>
          <dgm:bulletEnabled val="1"/>
        </dgm:presLayoutVars>
      </dgm:prSet>
      <dgm:spPr/>
    </dgm:pt>
    <dgm:pt modelId="{92F6DA89-3675-478A-9FBB-6B47CD9177C1}" type="pres">
      <dgm:prSet presAssocID="{0E08DFDA-3E71-49D2-8C75-BF98275C5F9B}" presName="sibTrans" presStyleLbl="node1" presStyleIdx="7" presStyleCnt="9" custScaleX="195613" custScaleY="130409"/>
      <dgm:spPr/>
    </dgm:pt>
    <dgm:pt modelId="{CF0AEC1A-558E-46A2-BE3F-28DC06F4EC2C}" type="pres">
      <dgm:prSet presAssocID="{E2399C04-188F-4417-AA33-A46EA179472E}" presName="dummy" presStyleCnt="0"/>
      <dgm:spPr/>
    </dgm:pt>
    <dgm:pt modelId="{4B5DD52D-17DE-40C7-AD8E-0A499621433B}" type="pres">
      <dgm:prSet presAssocID="{E2399C04-188F-4417-AA33-A46EA179472E}" presName="node" presStyleLbl="revTx" presStyleIdx="8" presStyleCnt="9" custScaleX="211716" custScaleY="211715" custRadScaleRad="98883" custRadScaleInc="13957">
        <dgm:presLayoutVars>
          <dgm:bulletEnabled val="1"/>
        </dgm:presLayoutVars>
      </dgm:prSet>
      <dgm:spPr/>
    </dgm:pt>
    <dgm:pt modelId="{79AAEC6B-927B-4E81-A220-2BEDACA40541}" type="pres">
      <dgm:prSet presAssocID="{13E9388C-B96A-43F0-8447-CD7DA97F8AE6}" presName="sibTrans" presStyleLbl="node1" presStyleIdx="8" presStyleCnt="9" custScaleX="195613" custScaleY="130409"/>
      <dgm:spPr/>
    </dgm:pt>
  </dgm:ptLst>
  <dgm:cxnLst>
    <dgm:cxn modelId="{A02E9409-88C5-4A74-A9DD-DEE5D142E442}" type="presOf" srcId="{13E9388C-B96A-43F0-8447-CD7DA97F8AE6}" destId="{79AAEC6B-927B-4E81-A220-2BEDACA40541}" srcOrd="0" destOrd="0" presId="urn:microsoft.com/office/officeart/2005/8/layout/cycle1"/>
    <dgm:cxn modelId="{B78EE21E-DA84-42FE-A216-AF05E1FD2B8D}" srcId="{7C0E5471-D686-49CE-A658-2DACC2E65D0B}" destId="{72908A6C-9FF5-493D-9CB0-CA40988A8FB6}" srcOrd="2" destOrd="0" parTransId="{C1CB25E4-AC91-46CF-BC1C-FCB37C035A9D}" sibTransId="{39A96B0A-7752-4F99-B9AF-B2739702A92B}"/>
    <dgm:cxn modelId="{7222FC1E-D3B4-418C-9D1D-95132C91A48A}" type="presOf" srcId="{C0D90866-ED1B-4785-A1C3-67CDC9D9EDCB}" destId="{E74B1E8D-6169-4DB2-94A3-3BC93CE518D2}" srcOrd="0" destOrd="0" presId="urn:microsoft.com/office/officeart/2005/8/layout/cycle1"/>
    <dgm:cxn modelId="{81DEA02A-0375-4AD6-9832-069E75F1FBE7}" type="presOf" srcId="{72908A6C-9FF5-493D-9CB0-CA40988A8FB6}" destId="{20B8429D-CC4A-4E68-BCF6-6D16F311EF08}" srcOrd="0" destOrd="0" presId="urn:microsoft.com/office/officeart/2005/8/layout/cycle1"/>
    <dgm:cxn modelId="{A345B12D-928D-411E-9E76-4FCAFF8C1C03}" type="presOf" srcId="{D7607682-A421-44B2-B1C6-056B363CE36D}" destId="{9E2F36BB-B100-4664-94A0-9129227B4FE5}" srcOrd="0" destOrd="0" presId="urn:microsoft.com/office/officeart/2005/8/layout/cycle1"/>
    <dgm:cxn modelId="{8A0AC832-B261-4E13-B275-8E325F3155BB}" type="presOf" srcId="{2B5F2915-CC42-4917-A182-37495D512538}" destId="{F669F17C-D308-4631-A5AC-635B95C8A086}" srcOrd="0" destOrd="0" presId="urn:microsoft.com/office/officeart/2005/8/layout/cycle1"/>
    <dgm:cxn modelId="{4CD5E336-4AE8-4E16-94EA-14DC205EC11D}" type="presOf" srcId="{20ECEDD1-A45D-45EB-A2A7-3F067A44668E}" destId="{58BDDEF5-F116-41AF-9673-5FC02E39D2D2}" srcOrd="0" destOrd="0" presId="urn:microsoft.com/office/officeart/2005/8/layout/cycle1"/>
    <dgm:cxn modelId="{30B0FA4B-AC18-4D30-8A4F-CAEDF65D423A}" type="presOf" srcId="{7C0E5471-D686-49CE-A658-2DACC2E65D0B}" destId="{493234C4-04DF-4E97-9FC9-7B0DCB7CC789}" srcOrd="0" destOrd="0" presId="urn:microsoft.com/office/officeart/2005/8/layout/cycle1"/>
    <dgm:cxn modelId="{4B18CD6C-10E2-42D1-BB4A-37A4FBA6C6FE}" type="presOf" srcId="{D4A5281E-D493-47C5-AA73-3B365F0DD86A}" destId="{C039400F-E1EC-4B68-8B3B-116896123E18}" srcOrd="0" destOrd="0" presId="urn:microsoft.com/office/officeart/2005/8/layout/cycle1"/>
    <dgm:cxn modelId="{8CDF026D-EC7F-4D39-AFAB-3A87F2A3A621}" type="presOf" srcId="{5A332A08-E506-4453-A245-D0309640024C}" destId="{E14E892D-A437-4111-96B7-876BE247817B}" srcOrd="0" destOrd="0" presId="urn:microsoft.com/office/officeart/2005/8/layout/cycle1"/>
    <dgm:cxn modelId="{A2E8156D-4C30-4555-9447-C53808708C87}" srcId="{7C0E5471-D686-49CE-A658-2DACC2E65D0B}" destId="{AF0CA718-6350-4D1C-8B0F-C8F92F8E7D53}" srcOrd="6" destOrd="0" parTransId="{8CB756DC-B7F5-40E6-9BDF-3847F7891235}" sibTransId="{C0D90866-ED1B-4785-A1C3-67CDC9D9EDCB}"/>
    <dgm:cxn modelId="{F1BC7F4D-A9D8-4B62-932B-3F3CCD488704}" type="presOf" srcId="{BF98D042-0F63-4550-9ACB-9E199DC8FE83}" destId="{8D846C48-AD55-4CDD-8826-EC5200572C2B}" srcOrd="0" destOrd="0" presId="urn:microsoft.com/office/officeart/2005/8/layout/cycle1"/>
    <dgm:cxn modelId="{BD48C971-F773-4DDF-8CDE-B6A9106CFCF4}" type="presOf" srcId="{39A96B0A-7752-4F99-B9AF-B2739702A92B}" destId="{2780BA61-8D16-4111-A80F-1C8AB420F3A4}" srcOrd="0" destOrd="0" presId="urn:microsoft.com/office/officeart/2005/8/layout/cycle1"/>
    <dgm:cxn modelId="{57C79275-39BE-4B03-A35A-71537705BA88}" srcId="{7C0E5471-D686-49CE-A658-2DACC2E65D0B}" destId="{E2399C04-188F-4417-AA33-A46EA179472E}" srcOrd="8" destOrd="0" parTransId="{592BE9DB-2909-4C1A-8B11-43D35F002FAB}" sibTransId="{13E9388C-B96A-43F0-8447-CD7DA97F8AE6}"/>
    <dgm:cxn modelId="{569C3777-3EF8-4624-A3C4-56110788F355}" type="presOf" srcId="{BA8ACE63-6A25-4BEF-B06E-32E33C474F95}" destId="{A9976376-1B4F-447F-BACD-C832B67B35DB}" srcOrd="0" destOrd="0" presId="urn:microsoft.com/office/officeart/2005/8/layout/cycle1"/>
    <dgm:cxn modelId="{5BB3CD82-298A-4DCA-8906-E608047465BA}" type="presOf" srcId="{E2399C04-188F-4417-AA33-A46EA179472E}" destId="{4B5DD52D-17DE-40C7-AD8E-0A499621433B}" srcOrd="0" destOrd="0" presId="urn:microsoft.com/office/officeart/2005/8/layout/cycle1"/>
    <dgm:cxn modelId="{3A519785-1BB3-40B9-8EF2-3C23EA4FCC09}" srcId="{7C0E5471-D686-49CE-A658-2DACC2E65D0B}" destId="{5A332A08-E506-4453-A245-D0309640024C}" srcOrd="7" destOrd="0" parTransId="{67E57B10-AE8A-4894-8C3E-ED4AE27928C0}" sibTransId="{0E08DFDA-3E71-49D2-8C75-BF98275C5F9B}"/>
    <dgm:cxn modelId="{223D8D9F-95C1-402B-97E9-B9734F70AAA2}" type="presOf" srcId="{DCDB54F6-3C12-4A0C-BE25-3DF23039D750}" destId="{C05577F6-DDAD-4694-9DB2-5FDA07070AF5}" srcOrd="0" destOrd="0" presId="urn:microsoft.com/office/officeart/2005/8/layout/cycle1"/>
    <dgm:cxn modelId="{40F69DA0-F37D-4C43-AA0F-F0A3E6B92C85}" type="presOf" srcId="{07EF9C74-8162-4964-9471-FDC0FA5EF176}" destId="{C617452B-27BC-4180-828B-91739BF93781}" srcOrd="0" destOrd="0" presId="urn:microsoft.com/office/officeart/2005/8/layout/cycle1"/>
    <dgm:cxn modelId="{33106BBC-871D-4D80-AAD6-908863D53838}" type="presOf" srcId="{0E08DFDA-3E71-49D2-8C75-BF98275C5F9B}" destId="{92F6DA89-3675-478A-9FBB-6B47CD9177C1}" srcOrd="0" destOrd="0" presId="urn:microsoft.com/office/officeart/2005/8/layout/cycle1"/>
    <dgm:cxn modelId="{34F42ABF-B9F7-41EE-ADD0-9D4ACC596BE4}" type="presOf" srcId="{1164DBDC-A7EE-401B-A334-CDC199A4241E}" destId="{735C4586-B479-4C70-BD13-F6F41C97A504}" srcOrd="0" destOrd="0" presId="urn:microsoft.com/office/officeart/2005/8/layout/cycle1"/>
    <dgm:cxn modelId="{8CE8B9D8-2353-4338-A6E1-5E61FE86AF6E}" srcId="{7C0E5471-D686-49CE-A658-2DACC2E65D0B}" destId="{7B90AAA9-6CA9-4235-AE43-F2B99967AFC3}" srcOrd="5" destOrd="0" parTransId="{815C55B0-5FE9-47DD-8C89-0FD15299C3F0}" sibTransId="{D7607682-A421-44B2-B1C6-056B363CE36D}"/>
    <dgm:cxn modelId="{389832DA-0B0C-4CA7-A985-554A63D65739}" srcId="{7C0E5471-D686-49CE-A658-2DACC2E65D0B}" destId="{2B5F2915-CC42-4917-A182-37495D512538}" srcOrd="0" destOrd="0" parTransId="{3E1086CE-F9BC-4831-8A7E-BF347BE54ADF}" sibTransId="{DCDB54F6-3C12-4A0C-BE25-3DF23039D750}"/>
    <dgm:cxn modelId="{D555BBDD-A78D-4623-A3DE-B3B7DF3A5F68}" type="presOf" srcId="{AF0CA718-6350-4D1C-8B0F-C8F92F8E7D53}" destId="{70DCF3BA-A0E5-4FFB-8932-BEFC5F9B91C2}" srcOrd="0" destOrd="0" presId="urn:microsoft.com/office/officeart/2005/8/layout/cycle1"/>
    <dgm:cxn modelId="{E6599AE9-010F-4FF4-B1D7-301966586BE7}" srcId="{7C0E5471-D686-49CE-A658-2DACC2E65D0B}" destId="{BA8ACE63-6A25-4BEF-B06E-32E33C474F95}" srcOrd="3" destOrd="0" parTransId="{88CA8A2F-91E5-4864-8116-1CFBCDF161AD}" sibTransId="{BF98D042-0F63-4550-9ACB-9E199DC8FE83}"/>
    <dgm:cxn modelId="{DF635CF0-BAA2-479A-B921-BA65FDD2E838}" srcId="{7C0E5471-D686-49CE-A658-2DACC2E65D0B}" destId="{20ECEDD1-A45D-45EB-A2A7-3F067A44668E}" srcOrd="1" destOrd="0" parTransId="{6A399E98-8AFA-4CEF-BCBC-09C0B5A7BDA7}" sibTransId="{D4A5281E-D493-47C5-AA73-3B365F0DD86A}"/>
    <dgm:cxn modelId="{C5802EFE-E885-4030-BAA0-D7648EBC078D}" type="presOf" srcId="{7B90AAA9-6CA9-4235-AE43-F2B99967AFC3}" destId="{039E91D4-882C-4C56-BAF6-5D1DAF50A506}" srcOrd="0" destOrd="0" presId="urn:microsoft.com/office/officeart/2005/8/layout/cycle1"/>
    <dgm:cxn modelId="{614762FF-E457-4315-ADA9-650543D8613D}" srcId="{7C0E5471-D686-49CE-A658-2DACC2E65D0B}" destId="{07EF9C74-8162-4964-9471-FDC0FA5EF176}" srcOrd="4" destOrd="0" parTransId="{42D92512-8A2D-41FB-B0D1-E860FDFBA61F}" sibTransId="{1164DBDC-A7EE-401B-A334-CDC199A4241E}"/>
    <dgm:cxn modelId="{1C0372C7-E598-4687-B043-6683BA2E6438}" type="presParOf" srcId="{493234C4-04DF-4E97-9FC9-7B0DCB7CC789}" destId="{7BF43323-61F3-4C84-BFD4-B9578E698039}" srcOrd="0" destOrd="0" presId="urn:microsoft.com/office/officeart/2005/8/layout/cycle1"/>
    <dgm:cxn modelId="{73564636-3681-48A1-A7DC-BA07480ED17D}" type="presParOf" srcId="{493234C4-04DF-4E97-9FC9-7B0DCB7CC789}" destId="{F669F17C-D308-4631-A5AC-635B95C8A086}" srcOrd="1" destOrd="0" presId="urn:microsoft.com/office/officeart/2005/8/layout/cycle1"/>
    <dgm:cxn modelId="{397580BD-D053-4477-AE7B-D9E11E25F6C8}" type="presParOf" srcId="{493234C4-04DF-4E97-9FC9-7B0DCB7CC789}" destId="{C05577F6-DDAD-4694-9DB2-5FDA07070AF5}" srcOrd="2" destOrd="0" presId="urn:microsoft.com/office/officeart/2005/8/layout/cycle1"/>
    <dgm:cxn modelId="{0DFBC09C-3293-4DEC-BAE7-2731D59769D2}" type="presParOf" srcId="{493234C4-04DF-4E97-9FC9-7B0DCB7CC789}" destId="{63E3F63E-3CAD-4885-96C8-D29AFAD50117}" srcOrd="3" destOrd="0" presId="urn:microsoft.com/office/officeart/2005/8/layout/cycle1"/>
    <dgm:cxn modelId="{CA0673FA-899D-44E7-831E-AF7A21538692}" type="presParOf" srcId="{493234C4-04DF-4E97-9FC9-7B0DCB7CC789}" destId="{58BDDEF5-F116-41AF-9673-5FC02E39D2D2}" srcOrd="4" destOrd="0" presId="urn:microsoft.com/office/officeart/2005/8/layout/cycle1"/>
    <dgm:cxn modelId="{DF6FA333-4244-4B38-8410-4E3DD1556CAA}" type="presParOf" srcId="{493234C4-04DF-4E97-9FC9-7B0DCB7CC789}" destId="{C039400F-E1EC-4B68-8B3B-116896123E18}" srcOrd="5" destOrd="0" presId="urn:microsoft.com/office/officeart/2005/8/layout/cycle1"/>
    <dgm:cxn modelId="{94C00E6C-F153-4984-A949-0F65FFDAEE16}" type="presParOf" srcId="{493234C4-04DF-4E97-9FC9-7B0DCB7CC789}" destId="{CB7F516C-04B9-40BF-9106-4DE796F7F127}" srcOrd="6" destOrd="0" presId="urn:microsoft.com/office/officeart/2005/8/layout/cycle1"/>
    <dgm:cxn modelId="{BA1D4945-EADB-4BF7-9EEE-DB271584152F}" type="presParOf" srcId="{493234C4-04DF-4E97-9FC9-7B0DCB7CC789}" destId="{20B8429D-CC4A-4E68-BCF6-6D16F311EF08}" srcOrd="7" destOrd="0" presId="urn:microsoft.com/office/officeart/2005/8/layout/cycle1"/>
    <dgm:cxn modelId="{928B7A69-00D3-4162-89E2-2EBE8C58D8DF}" type="presParOf" srcId="{493234C4-04DF-4E97-9FC9-7B0DCB7CC789}" destId="{2780BA61-8D16-4111-A80F-1C8AB420F3A4}" srcOrd="8" destOrd="0" presId="urn:microsoft.com/office/officeart/2005/8/layout/cycle1"/>
    <dgm:cxn modelId="{B129D61E-4D81-4116-9337-97B3322B0BF5}" type="presParOf" srcId="{493234C4-04DF-4E97-9FC9-7B0DCB7CC789}" destId="{0176E01F-86A4-4839-8297-D06AC427E735}" srcOrd="9" destOrd="0" presId="urn:microsoft.com/office/officeart/2005/8/layout/cycle1"/>
    <dgm:cxn modelId="{38C84C78-9ED6-46B7-8FA2-0C8D40DE5667}" type="presParOf" srcId="{493234C4-04DF-4E97-9FC9-7B0DCB7CC789}" destId="{A9976376-1B4F-447F-BACD-C832B67B35DB}" srcOrd="10" destOrd="0" presId="urn:microsoft.com/office/officeart/2005/8/layout/cycle1"/>
    <dgm:cxn modelId="{E6EF5546-A08F-46B9-B23E-AD233F784E3C}" type="presParOf" srcId="{493234C4-04DF-4E97-9FC9-7B0DCB7CC789}" destId="{8D846C48-AD55-4CDD-8826-EC5200572C2B}" srcOrd="11" destOrd="0" presId="urn:microsoft.com/office/officeart/2005/8/layout/cycle1"/>
    <dgm:cxn modelId="{AEA7E4C5-A6DC-4F7F-A944-1FB4610DDFFD}" type="presParOf" srcId="{493234C4-04DF-4E97-9FC9-7B0DCB7CC789}" destId="{FB367F71-AA4E-446A-854A-91A09867FB07}" srcOrd="12" destOrd="0" presId="urn:microsoft.com/office/officeart/2005/8/layout/cycle1"/>
    <dgm:cxn modelId="{C4C0A660-8E67-4EF4-8F60-28697A84DFC6}" type="presParOf" srcId="{493234C4-04DF-4E97-9FC9-7B0DCB7CC789}" destId="{C617452B-27BC-4180-828B-91739BF93781}" srcOrd="13" destOrd="0" presId="urn:microsoft.com/office/officeart/2005/8/layout/cycle1"/>
    <dgm:cxn modelId="{D3C36449-C99A-4F11-A466-F4CDE815129B}" type="presParOf" srcId="{493234C4-04DF-4E97-9FC9-7B0DCB7CC789}" destId="{735C4586-B479-4C70-BD13-F6F41C97A504}" srcOrd="14" destOrd="0" presId="urn:microsoft.com/office/officeart/2005/8/layout/cycle1"/>
    <dgm:cxn modelId="{661C98F0-D315-49E1-9E95-42205E29D29C}" type="presParOf" srcId="{493234C4-04DF-4E97-9FC9-7B0DCB7CC789}" destId="{9F0E6579-3D94-4824-9452-DA2BDC2FD95C}" srcOrd="15" destOrd="0" presId="urn:microsoft.com/office/officeart/2005/8/layout/cycle1"/>
    <dgm:cxn modelId="{881005FE-57CD-4316-BBD3-A374EC260EBB}" type="presParOf" srcId="{493234C4-04DF-4E97-9FC9-7B0DCB7CC789}" destId="{039E91D4-882C-4C56-BAF6-5D1DAF50A506}" srcOrd="16" destOrd="0" presId="urn:microsoft.com/office/officeart/2005/8/layout/cycle1"/>
    <dgm:cxn modelId="{16EDBE58-E3E4-44B1-9CEC-724767243092}" type="presParOf" srcId="{493234C4-04DF-4E97-9FC9-7B0DCB7CC789}" destId="{9E2F36BB-B100-4664-94A0-9129227B4FE5}" srcOrd="17" destOrd="0" presId="urn:microsoft.com/office/officeart/2005/8/layout/cycle1"/>
    <dgm:cxn modelId="{AC30B63F-6781-4221-90AC-64DBA08CF42E}" type="presParOf" srcId="{493234C4-04DF-4E97-9FC9-7B0DCB7CC789}" destId="{2702D719-001B-47E0-BBD5-B9D351D77D9E}" srcOrd="18" destOrd="0" presId="urn:microsoft.com/office/officeart/2005/8/layout/cycle1"/>
    <dgm:cxn modelId="{05F83954-9B67-4E97-8F1D-2498C8F48090}" type="presParOf" srcId="{493234C4-04DF-4E97-9FC9-7B0DCB7CC789}" destId="{70DCF3BA-A0E5-4FFB-8932-BEFC5F9B91C2}" srcOrd="19" destOrd="0" presId="urn:microsoft.com/office/officeart/2005/8/layout/cycle1"/>
    <dgm:cxn modelId="{CCF643AB-6261-4C5E-8112-E69EF823F4DB}" type="presParOf" srcId="{493234C4-04DF-4E97-9FC9-7B0DCB7CC789}" destId="{E74B1E8D-6169-4DB2-94A3-3BC93CE518D2}" srcOrd="20" destOrd="0" presId="urn:microsoft.com/office/officeart/2005/8/layout/cycle1"/>
    <dgm:cxn modelId="{C96A58A9-1131-46B0-8E8A-F7D06870EF4F}" type="presParOf" srcId="{493234C4-04DF-4E97-9FC9-7B0DCB7CC789}" destId="{80E75C07-D8B5-4466-BA8A-95E00E1B7381}" srcOrd="21" destOrd="0" presId="urn:microsoft.com/office/officeart/2005/8/layout/cycle1"/>
    <dgm:cxn modelId="{C23D525D-4B27-41F3-8643-765B53221D79}" type="presParOf" srcId="{493234C4-04DF-4E97-9FC9-7B0DCB7CC789}" destId="{E14E892D-A437-4111-96B7-876BE247817B}" srcOrd="22" destOrd="0" presId="urn:microsoft.com/office/officeart/2005/8/layout/cycle1"/>
    <dgm:cxn modelId="{93EFF80E-DEB9-4005-B2BC-185AD430892D}" type="presParOf" srcId="{493234C4-04DF-4E97-9FC9-7B0DCB7CC789}" destId="{92F6DA89-3675-478A-9FBB-6B47CD9177C1}" srcOrd="23" destOrd="0" presId="urn:microsoft.com/office/officeart/2005/8/layout/cycle1"/>
    <dgm:cxn modelId="{C2D2D7C0-F16D-4A92-A51B-AE6016E330C0}" type="presParOf" srcId="{493234C4-04DF-4E97-9FC9-7B0DCB7CC789}" destId="{CF0AEC1A-558E-46A2-BE3F-28DC06F4EC2C}" srcOrd="24" destOrd="0" presId="urn:microsoft.com/office/officeart/2005/8/layout/cycle1"/>
    <dgm:cxn modelId="{3CAD3156-96CB-4697-85FA-1620CBA70985}" type="presParOf" srcId="{493234C4-04DF-4E97-9FC9-7B0DCB7CC789}" destId="{4B5DD52D-17DE-40C7-AD8E-0A499621433B}" srcOrd="25" destOrd="0" presId="urn:microsoft.com/office/officeart/2005/8/layout/cycle1"/>
    <dgm:cxn modelId="{93B06DB5-23FD-461C-B63B-07162C2C090D}" type="presParOf" srcId="{493234C4-04DF-4E97-9FC9-7B0DCB7CC789}" destId="{79AAEC6B-927B-4E81-A220-2BEDACA40541}" srcOrd="26" destOrd="0" presId="urn:microsoft.com/office/officeart/2005/8/layout/cycle1"/>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D0FAFF-6DBF-4C29-8664-DDB1EE58118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74BC43F3-0313-4EF6-B845-63826AD5867D}">
      <dgm:prSet phldrT="[Text]" custT="1"/>
      <dgm:spPr>
        <a:noFill/>
        <a:ln>
          <a:noFill/>
        </a:ln>
      </dgm:spPr>
      <dgm:t>
        <a:bodyPr/>
        <a:lstStyle/>
        <a:p>
          <a:r>
            <a:rPr lang="en-GB" sz="1050" b="1" dirty="0">
              <a:solidFill>
                <a:schemeClr val="bg1"/>
              </a:solidFill>
            </a:rPr>
            <a:t>Language</a:t>
          </a:r>
        </a:p>
      </dgm:t>
    </dgm:pt>
    <dgm:pt modelId="{B17D03DA-047F-4272-B7AA-34D094B820E7}" type="parTrans" cxnId="{EC665383-79B3-4DF2-9ECB-0DDE46D52B9D}">
      <dgm:prSet/>
      <dgm:spPr/>
      <dgm:t>
        <a:bodyPr/>
        <a:lstStyle/>
        <a:p>
          <a:endParaRPr lang="en-GB" sz="1050" b="0"/>
        </a:p>
      </dgm:t>
    </dgm:pt>
    <dgm:pt modelId="{2E4D4DD3-B30D-4655-AB01-E4CB4A8CC686}" type="sibTrans" cxnId="{EC665383-79B3-4DF2-9ECB-0DDE46D52B9D}">
      <dgm:prSet/>
      <dgm:spPr>
        <a:noFill/>
        <a:ln>
          <a:noFill/>
        </a:ln>
      </dgm:spPr>
      <dgm:t>
        <a:bodyPr/>
        <a:lstStyle/>
        <a:p>
          <a:endParaRPr lang="en-GB" sz="1050" b="1">
            <a:solidFill>
              <a:schemeClr val="tx1"/>
            </a:solidFill>
          </a:endParaRPr>
        </a:p>
      </dgm:t>
    </dgm:pt>
    <dgm:pt modelId="{0FC5526C-9364-4C58-BC39-38F2D7B64F27}">
      <dgm:prSet phldrT="[Text]" custT="1"/>
      <dgm:spPr>
        <a:noFill/>
        <a:ln>
          <a:noFill/>
        </a:ln>
      </dgm:spPr>
      <dgm:t>
        <a:bodyPr/>
        <a:lstStyle/>
        <a:p>
          <a:r>
            <a:rPr lang="en-GB" sz="1050" b="1" dirty="0">
              <a:solidFill>
                <a:schemeClr val="bg1"/>
              </a:solidFill>
            </a:rPr>
            <a:t>Appearance</a:t>
          </a:r>
        </a:p>
      </dgm:t>
    </dgm:pt>
    <dgm:pt modelId="{872BB110-D2F2-4FE2-A77D-5E9795102D57}" type="parTrans" cxnId="{3A45049F-0D1B-49E4-9613-053593BC6207}">
      <dgm:prSet/>
      <dgm:spPr/>
      <dgm:t>
        <a:bodyPr/>
        <a:lstStyle/>
        <a:p>
          <a:endParaRPr lang="en-GB" sz="1050" b="0"/>
        </a:p>
      </dgm:t>
    </dgm:pt>
    <dgm:pt modelId="{A4D2A40C-A00D-4FB8-8911-EED8C1F30CD8}" type="sibTrans" cxnId="{3A45049F-0D1B-49E4-9613-053593BC6207}">
      <dgm:prSet/>
      <dgm:spPr>
        <a:noFill/>
        <a:ln>
          <a:noFill/>
        </a:ln>
      </dgm:spPr>
      <dgm:t>
        <a:bodyPr/>
        <a:lstStyle/>
        <a:p>
          <a:endParaRPr lang="en-GB" sz="1050" b="1">
            <a:solidFill>
              <a:schemeClr val="tx1"/>
            </a:solidFill>
          </a:endParaRPr>
        </a:p>
      </dgm:t>
    </dgm:pt>
    <dgm:pt modelId="{353A116F-07AA-4094-B1BB-A15DAAAF2B22}">
      <dgm:prSet phldrT="[Text]" custT="1"/>
      <dgm:spPr>
        <a:noFill/>
        <a:ln>
          <a:noFill/>
        </a:ln>
      </dgm:spPr>
      <dgm:t>
        <a:bodyPr/>
        <a:lstStyle/>
        <a:p>
          <a:r>
            <a:rPr lang="en-GB" sz="1050" b="1" dirty="0">
              <a:solidFill>
                <a:schemeClr val="bg1"/>
              </a:solidFill>
            </a:rPr>
            <a:t>Work context including location, role, title, seniority</a:t>
          </a:r>
        </a:p>
      </dgm:t>
    </dgm:pt>
    <dgm:pt modelId="{D6F1F73F-3B8E-4E0C-A63B-2514A831CB59}" type="parTrans" cxnId="{E36083AD-3745-46BC-95CD-CEE40846A270}">
      <dgm:prSet/>
      <dgm:spPr/>
      <dgm:t>
        <a:bodyPr/>
        <a:lstStyle/>
        <a:p>
          <a:endParaRPr lang="en-GB" sz="1050" b="0"/>
        </a:p>
      </dgm:t>
    </dgm:pt>
    <dgm:pt modelId="{95BB959F-0494-494C-925B-F7746C42CBED}" type="sibTrans" cxnId="{E36083AD-3745-46BC-95CD-CEE40846A270}">
      <dgm:prSet/>
      <dgm:spPr>
        <a:noFill/>
        <a:ln>
          <a:noFill/>
        </a:ln>
      </dgm:spPr>
      <dgm:t>
        <a:bodyPr/>
        <a:lstStyle/>
        <a:p>
          <a:endParaRPr lang="en-GB" sz="1050" b="1">
            <a:solidFill>
              <a:schemeClr val="tx1"/>
            </a:solidFill>
          </a:endParaRPr>
        </a:p>
      </dgm:t>
    </dgm:pt>
    <dgm:pt modelId="{64708E5F-6845-45DB-B015-427B3DA7B553}">
      <dgm:prSet phldrT="[Text]" custT="1"/>
      <dgm:spPr>
        <a:noFill/>
        <a:ln>
          <a:noFill/>
        </a:ln>
      </dgm:spPr>
      <dgm:t>
        <a:bodyPr/>
        <a:lstStyle/>
        <a:p>
          <a:r>
            <a:rPr lang="en-GB" sz="1050" b="1" dirty="0">
              <a:solidFill>
                <a:schemeClr val="bg1"/>
              </a:solidFill>
            </a:rPr>
            <a:t>Neurodiversity</a:t>
          </a:r>
        </a:p>
      </dgm:t>
    </dgm:pt>
    <dgm:pt modelId="{6EE97299-9AC4-4BB5-8991-A163416D8E47}" type="parTrans" cxnId="{D0BC3F34-414A-4026-AEA2-827DE623B769}">
      <dgm:prSet/>
      <dgm:spPr/>
      <dgm:t>
        <a:bodyPr/>
        <a:lstStyle/>
        <a:p>
          <a:endParaRPr lang="en-GB" sz="1050" b="0"/>
        </a:p>
      </dgm:t>
    </dgm:pt>
    <dgm:pt modelId="{33738919-048F-4C79-A7B3-411F1DD1D420}" type="sibTrans" cxnId="{D0BC3F34-414A-4026-AEA2-827DE623B769}">
      <dgm:prSet/>
      <dgm:spPr>
        <a:noFill/>
        <a:ln>
          <a:noFill/>
        </a:ln>
      </dgm:spPr>
      <dgm:t>
        <a:bodyPr/>
        <a:lstStyle/>
        <a:p>
          <a:endParaRPr lang="en-GB" sz="1050" b="1">
            <a:solidFill>
              <a:schemeClr val="tx1"/>
            </a:solidFill>
          </a:endParaRPr>
        </a:p>
      </dgm:t>
    </dgm:pt>
    <dgm:pt modelId="{B80B92EF-859C-4572-BA47-44C8552A4663}">
      <dgm:prSet phldrT="[Text]" custT="1"/>
      <dgm:spPr>
        <a:noFill/>
        <a:ln>
          <a:noFill/>
        </a:ln>
      </dgm:spPr>
      <dgm:t>
        <a:bodyPr/>
        <a:lstStyle/>
        <a:p>
          <a:r>
            <a:rPr lang="en-GB" sz="1050" b="1" dirty="0">
              <a:solidFill>
                <a:schemeClr val="bg1"/>
              </a:solidFill>
            </a:rPr>
            <a:t>Employment and/or work experience</a:t>
          </a:r>
        </a:p>
      </dgm:t>
    </dgm:pt>
    <dgm:pt modelId="{DF7E47C1-1FAA-4F3F-8DCF-B1DD8487B05B}" type="parTrans" cxnId="{A20F7365-F774-4990-8FA3-F9731BEE878F}">
      <dgm:prSet/>
      <dgm:spPr/>
      <dgm:t>
        <a:bodyPr/>
        <a:lstStyle/>
        <a:p>
          <a:endParaRPr lang="en-GB" sz="1050" b="0"/>
        </a:p>
      </dgm:t>
    </dgm:pt>
    <dgm:pt modelId="{C60AD3D7-6D77-4223-96DE-A13FD062E3ED}" type="sibTrans" cxnId="{A20F7365-F774-4990-8FA3-F9731BEE878F}">
      <dgm:prSet/>
      <dgm:spPr>
        <a:noFill/>
        <a:ln>
          <a:noFill/>
        </a:ln>
      </dgm:spPr>
      <dgm:t>
        <a:bodyPr/>
        <a:lstStyle/>
        <a:p>
          <a:endParaRPr lang="en-GB" sz="1050" b="1">
            <a:solidFill>
              <a:schemeClr val="tx1"/>
            </a:solidFill>
          </a:endParaRPr>
        </a:p>
      </dgm:t>
    </dgm:pt>
    <dgm:pt modelId="{7A270182-4982-4056-9CB8-F0716AF22E65}">
      <dgm:prSet custT="1"/>
      <dgm:spPr>
        <a:noFill/>
        <a:ln>
          <a:noFill/>
        </a:ln>
      </dgm:spPr>
      <dgm:t>
        <a:bodyPr/>
        <a:lstStyle/>
        <a:p>
          <a:r>
            <a:rPr lang="en-GB" sz="1050" b="1" dirty="0">
              <a:solidFill>
                <a:schemeClr val="bg1"/>
              </a:solidFill>
            </a:rPr>
            <a:t>Culture and/or heritage</a:t>
          </a:r>
        </a:p>
      </dgm:t>
    </dgm:pt>
    <dgm:pt modelId="{F03FE18E-A7AF-45A9-B8B3-619AE181A189}" type="parTrans" cxnId="{35029586-29D9-472B-9A27-998561BA52A5}">
      <dgm:prSet/>
      <dgm:spPr/>
      <dgm:t>
        <a:bodyPr/>
        <a:lstStyle/>
        <a:p>
          <a:endParaRPr lang="en-GB" sz="1050" b="0"/>
        </a:p>
      </dgm:t>
    </dgm:pt>
    <dgm:pt modelId="{C8E8F3C3-279D-4D6A-B6F2-2E2109EB2F47}" type="sibTrans" cxnId="{35029586-29D9-472B-9A27-998561BA52A5}">
      <dgm:prSet/>
      <dgm:spPr>
        <a:noFill/>
        <a:ln>
          <a:noFill/>
        </a:ln>
      </dgm:spPr>
      <dgm:t>
        <a:bodyPr/>
        <a:lstStyle/>
        <a:p>
          <a:endParaRPr lang="en-GB" sz="1050" b="1">
            <a:solidFill>
              <a:schemeClr val="tx1"/>
            </a:solidFill>
          </a:endParaRPr>
        </a:p>
      </dgm:t>
    </dgm:pt>
    <dgm:pt modelId="{0BCB7493-E56F-4911-8677-25C64F7740A9}">
      <dgm:prSet custT="1"/>
      <dgm:spPr>
        <a:noFill/>
        <a:ln>
          <a:noFill/>
        </a:ln>
      </dgm:spPr>
      <dgm:t>
        <a:bodyPr/>
        <a:lstStyle/>
        <a:p>
          <a:r>
            <a:rPr lang="en-GB" sz="1050" b="1" dirty="0">
              <a:solidFill>
                <a:schemeClr val="bg1"/>
              </a:solidFill>
            </a:rPr>
            <a:t>Family circumstances</a:t>
          </a:r>
        </a:p>
      </dgm:t>
    </dgm:pt>
    <dgm:pt modelId="{9C22E851-4537-422E-8B09-1FD99D60B004}" type="parTrans" cxnId="{FD4D1E89-BDCA-47B9-9BE6-956514DB4D31}">
      <dgm:prSet/>
      <dgm:spPr/>
      <dgm:t>
        <a:bodyPr/>
        <a:lstStyle/>
        <a:p>
          <a:endParaRPr lang="en-GB" sz="1050" b="0"/>
        </a:p>
      </dgm:t>
    </dgm:pt>
    <dgm:pt modelId="{EE1447DB-623B-4796-9F36-EBB06B9DDAF7}" type="sibTrans" cxnId="{FD4D1E89-BDCA-47B9-9BE6-956514DB4D31}">
      <dgm:prSet/>
      <dgm:spPr>
        <a:noFill/>
        <a:ln>
          <a:noFill/>
        </a:ln>
      </dgm:spPr>
      <dgm:t>
        <a:bodyPr/>
        <a:lstStyle/>
        <a:p>
          <a:endParaRPr lang="en-GB" sz="1050" b="1">
            <a:solidFill>
              <a:schemeClr val="tx1"/>
            </a:solidFill>
          </a:endParaRPr>
        </a:p>
      </dgm:t>
    </dgm:pt>
    <dgm:pt modelId="{7F2F8123-7B5F-42A6-B384-B987BF9B8ECA}">
      <dgm:prSet custT="1"/>
      <dgm:spPr>
        <a:noFill/>
        <a:ln>
          <a:noFill/>
        </a:ln>
      </dgm:spPr>
      <dgm:t>
        <a:bodyPr/>
        <a:lstStyle/>
        <a:p>
          <a:r>
            <a:rPr lang="en-GB" sz="1050" b="1" dirty="0">
              <a:solidFill>
                <a:schemeClr val="bg1"/>
              </a:solidFill>
            </a:rPr>
            <a:t>Political viewpoint</a:t>
          </a:r>
        </a:p>
      </dgm:t>
    </dgm:pt>
    <dgm:pt modelId="{FF5B51E8-A707-41A2-A1C6-A86944857284}" type="parTrans" cxnId="{18A9169D-4B45-4069-B2C3-C2AFFB22B69C}">
      <dgm:prSet/>
      <dgm:spPr/>
      <dgm:t>
        <a:bodyPr/>
        <a:lstStyle/>
        <a:p>
          <a:endParaRPr lang="en-GB" sz="1050" b="0"/>
        </a:p>
      </dgm:t>
    </dgm:pt>
    <dgm:pt modelId="{3C5F4E54-7247-40AE-881C-F27C830A6335}" type="sibTrans" cxnId="{18A9169D-4B45-4069-B2C3-C2AFFB22B69C}">
      <dgm:prSet/>
      <dgm:spPr>
        <a:noFill/>
        <a:ln>
          <a:noFill/>
        </a:ln>
      </dgm:spPr>
      <dgm:t>
        <a:bodyPr/>
        <a:lstStyle/>
        <a:p>
          <a:endParaRPr lang="en-GB" sz="1050" b="1">
            <a:solidFill>
              <a:schemeClr val="tx1"/>
            </a:solidFill>
          </a:endParaRPr>
        </a:p>
      </dgm:t>
    </dgm:pt>
    <dgm:pt modelId="{4F748376-4325-4BE1-8BD3-D8B3FDB2CCDC}">
      <dgm:prSet custT="1"/>
      <dgm:spPr>
        <a:noFill/>
        <a:ln>
          <a:noFill/>
        </a:ln>
      </dgm:spPr>
      <dgm:t>
        <a:bodyPr/>
        <a:lstStyle/>
        <a:p>
          <a:r>
            <a:rPr lang="en-GB" sz="1050" b="1" dirty="0">
              <a:solidFill>
                <a:schemeClr val="bg1"/>
              </a:solidFill>
            </a:rPr>
            <a:t>Formal </a:t>
          </a:r>
        </a:p>
        <a:p>
          <a:r>
            <a:rPr lang="en-GB" sz="1050" b="1" dirty="0">
              <a:solidFill>
                <a:schemeClr val="bg1"/>
              </a:solidFill>
            </a:rPr>
            <a:t>education</a:t>
          </a:r>
        </a:p>
      </dgm:t>
    </dgm:pt>
    <dgm:pt modelId="{583AD9B0-EC0D-44E2-A9E5-6D11E892CEB7}" type="parTrans" cxnId="{CCAA23B0-4771-4465-842C-2115CD69D234}">
      <dgm:prSet/>
      <dgm:spPr/>
      <dgm:t>
        <a:bodyPr/>
        <a:lstStyle/>
        <a:p>
          <a:endParaRPr lang="en-GB" sz="1050" b="0"/>
        </a:p>
      </dgm:t>
    </dgm:pt>
    <dgm:pt modelId="{0BB4E5F5-2416-4670-8D22-6FE39A0BD38D}" type="sibTrans" cxnId="{CCAA23B0-4771-4465-842C-2115CD69D234}">
      <dgm:prSet/>
      <dgm:spPr>
        <a:noFill/>
        <a:ln>
          <a:noFill/>
        </a:ln>
      </dgm:spPr>
      <dgm:t>
        <a:bodyPr/>
        <a:lstStyle/>
        <a:p>
          <a:endParaRPr lang="en-GB" sz="1050" b="1">
            <a:solidFill>
              <a:schemeClr val="tx1"/>
            </a:solidFill>
          </a:endParaRPr>
        </a:p>
      </dgm:t>
    </dgm:pt>
    <dgm:pt modelId="{826CF492-A9CB-4340-A821-A54158B55917}">
      <dgm:prSet custT="1"/>
      <dgm:spPr>
        <a:noFill/>
        <a:ln>
          <a:noFill/>
        </a:ln>
      </dgm:spPr>
      <dgm:t>
        <a:bodyPr/>
        <a:lstStyle/>
        <a:p>
          <a:r>
            <a:rPr lang="en-GB" sz="1050" b="1" dirty="0">
              <a:solidFill>
                <a:schemeClr val="bg1"/>
              </a:solidFill>
            </a:rPr>
            <a:t>Income </a:t>
          </a:r>
        </a:p>
        <a:p>
          <a:r>
            <a:rPr lang="en-GB" sz="1050" b="1" dirty="0">
              <a:solidFill>
                <a:schemeClr val="bg1"/>
              </a:solidFill>
            </a:rPr>
            <a:t>and/or financial</a:t>
          </a:r>
        </a:p>
        <a:p>
          <a:r>
            <a:rPr lang="en-GB" sz="1050" b="1" dirty="0">
              <a:solidFill>
                <a:schemeClr val="bg1"/>
              </a:solidFill>
            </a:rPr>
            <a:t>stability</a:t>
          </a:r>
        </a:p>
      </dgm:t>
    </dgm:pt>
    <dgm:pt modelId="{A313E2F4-5AB8-49CB-AEC2-45BD542419B8}" type="parTrans" cxnId="{7442492D-ECAA-4359-AC61-DE6561464D4E}">
      <dgm:prSet/>
      <dgm:spPr/>
      <dgm:t>
        <a:bodyPr/>
        <a:lstStyle/>
        <a:p>
          <a:endParaRPr lang="en-GB" sz="1050" b="0"/>
        </a:p>
      </dgm:t>
    </dgm:pt>
    <dgm:pt modelId="{278B48CC-E55E-431F-A722-62F9CB4A7E0D}" type="sibTrans" cxnId="{7442492D-ECAA-4359-AC61-DE6561464D4E}">
      <dgm:prSet/>
      <dgm:spPr>
        <a:noFill/>
        <a:ln>
          <a:noFill/>
        </a:ln>
      </dgm:spPr>
      <dgm:t>
        <a:bodyPr/>
        <a:lstStyle/>
        <a:p>
          <a:endParaRPr lang="en-GB" sz="1050" b="1">
            <a:solidFill>
              <a:schemeClr val="tx1"/>
            </a:solidFill>
          </a:endParaRPr>
        </a:p>
      </dgm:t>
    </dgm:pt>
    <dgm:pt modelId="{F5685810-EA05-432F-8A60-C4BC4B32D5EE}">
      <dgm:prSet custT="1"/>
      <dgm:spPr>
        <a:noFill/>
        <a:ln>
          <a:noFill/>
        </a:ln>
      </dgm:spPr>
      <dgm:t>
        <a:bodyPr/>
        <a:lstStyle/>
        <a:p>
          <a:r>
            <a:rPr lang="en-GB" sz="1050" b="1" dirty="0">
              <a:solidFill>
                <a:schemeClr val="bg1"/>
              </a:solidFill>
            </a:rPr>
            <a:t>Communication style</a:t>
          </a:r>
        </a:p>
      </dgm:t>
    </dgm:pt>
    <dgm:pt modelId="{79D99383-5507-4FA6-A4E4-3C6D8833D530}" type="parTrans" cxnId="{5C07BC35-0F7F-4AEA-87C2-08F6FB5DDF53}">
      <dgm:prSet/>
      <dgm:spPr/>
      <dgm:t>
        <a:bodyPr/>
        <a:lstStyle/>
        <a:p>
          <a:endParaRPr lang="en-GB" sz="1050" b="0"/>
        </a:p>
      </dgm:t>
    </dgm:pt>
    <dgm:pt modelId="{B8861FF1-B036-49B6-9118-89F46EEBD924}" type="sibTrans" cxnId="{5C07BC35-0F7F-4AEA-87C2-08F6FB5DDF53}">
      <dgm:prSet/>
      <dgm:spPr>
        <a:noFill/>
        <a:ln>
          <a:noFill/>
        </a:ln>
      </dgm:spPr>
      <dgm:t>
        <a:bodyPr/>
        <a:lstStyle/>
        <a:p>
          <a:endParaRPr lang="en-GB" sz="1050" b="1">
            <a:solidFill>
              <a:schemeClr val="tx1"/>
            </a:solidFill>
          </a:endParaRPr>
        </a:p>
      </dgm:t>
    </dgm:pt>
    <dgm:pt modelId="{111D61D0-4263-42EC-B154-2AA4050E05AE}">
      <dgm:prSet custT="1"/>
      <dgm:spPr>
        <a:noFill/>
        <a:ln>
          <a:noFill/>
        </a:ln>
      </dgm:spPr>
      <dgm:t>
        <a:bodyPr/>
        <a:lstStyle/>
        <a:p>
          <a:r>
            <a:rPr lang="en-GB" sz="1050" b="1" dirty="0">
              <a:solidFill>
                <a:schemeClr val="bg1"/>
              </a:solidFill>
            </a:rPr>
            <a:t>Hobbies and interests</a:t>
          </a:r>
        </a:p>
      </dgm:t>
    </dgm:pt>
    <dgm:pt modelId="{B5AFF25A-ABEA-4A73-AAE7-B7CCDEEA22CF}" type="parTrans" cxnId="{EAA01032-1B4F-4650-8AF8-F6BDED4E07F2}">
      <dgm:prSet/>
      <dgm:spPr/>
      <dgm:t>
        <a:bodyPr/>
        <a:lstStyle/>
        <a:p>
          <a:endParaRPr lang="en-GB" sz="1050" b="0"/>
        </a:p>
      </dgm:t>
    </dgm:pt>
    <dgm:pt modelId="{1EF1B9AE-4D2B-483D-B81D-21A4AFF96432}" type="sibTrans" cxnId="{EAA01032-1B4F-4650-8AF8-F6BDED4E07F2}">
      <dgm:prSet/>
      <dgm:spPr>
        <a:noFill/>
        <a:ln>
          <a:noFill/>
        </a:ln>
      </dgm:spPr>
      <dgm:t>
        <a:bodyPr/>
        <a:lstStyle/>
        <a:p>
          <a:endParaRPr lang="en-GB" sz="1050" b="1">
            <a:solidFill>
              <a:schemeClr val="tx1"/>
            </a:solidFill>
          </a:endParaRPr>
        </a:p>
      </dgm:t>
    </dgm:pt>
    <dgm:pt modelId="{67B870C8-8566-4B29-BB58-48438DD23DF9}">
      <dgm:prSet custT="1"/>
      <dgm:spPr>
        <a:noFill/>
        <a:ln>
          <a:noFill/>
        </a:ln>
      </dgm:spPr>
      <dgm:t>
        <a:bodyPr/>
        <a:lstStyle/>
        <a:p>
          <a:r>
            <a:rPr lang="en-GB" sz="1050" b="1" dirty="0">
              <a:solidFill>
                <a:schemeClr val="bg1"/>
              </a:solidFill>
            </a:rPr>
            <a:t>Caring responsibilities</a:t>
          </a:r>
        </a:p>
      </dgm:t>
    </dgm:pt>
    <dgm:pt modelId="{F6179D35-5ABD-41DD-8C9B-26906076FFC0}" type="parTrans" cxnId="{360E4E31-D032-4A4C-B9E3-F941953BC9AA}">
      <dgm:prSet/>
      <dgm:spPr/>
      <dgm:t>
        <a:bodyPr/>
        <a:lstStyle/>
        <a:p>
          <a:endParaRPr lang="en-GB" sz="1050" b="0"/>
        </a:p>
      </dgm:t>
    </dgm:pt>
    <dgm:pt modelId="{1DD29E40-0E18-4306-B094-1763C72DE7FF}" type="sibTrans" cxnId="{360E4E31-D032-4A4C-B9E3-F941953BC9AA}">
      <dgm:prSet/>
      <dgm:spPr>
        <a:noFill/>
        <a:ln>
          <a:noFill/>
        </a:ln>
      </dgm:spPr>
      <dgm:t>
        <a:bodyPr/>
        <a:lstStyle/>
        <a:p>
          <a:endParaRPr lang="en-GB" sz="1050" b="1">
            <a:solidFill>
              <a:schemeClr val="tx1"/>
            </a:solidFill>
          </a:endParaRPr>
        </a:p>
      </dgm:t>
    </dgm:pt>
    <dgm:pt modelId="{EC87171B-BDD3-4744-931D-ECED4489BA2A}">
      <dgm:prSet custT="1"/>
      <dgm:spPr>
        <a:noFill/>
        <a:ln>
          <a:noFill/>
        </a:ln>
      </dgm:spPr>
      <dgm:t>
        <a:bodyPr/>
        <a:lstStyle/>
        <a:p>
          <a:r>
            <a:rPr lang="en-GB" sz="1050" b="1" dirty="0">
              <a:solidFill>
                <a:schemeClr val="bg1"/>
              </a:solidFill>
            </a:rPr>
            <a:t>Geographical location</a:t>
          </a:r>
        </a:p>
      </dgm:t>
    </dgm:pt>
    <dgm:pt modelId="{83A3D730-6FC8-4B42-957A-87CE095A205D}" type="parTrans" cxnId="{28291590-A6AD-44C0-A1C4-75BF295EF58C}">
      <dgm:prSet/>
      <dgm:spPr/>
      <dgm:t>
        <a:bodyPr/>
        <a:lstStyle/>
        <a:p>
          <a:endParaRPr lang="en-GB" sz="1050" b="0"/>
        </a:p>
      </dgm:t>
    </dgm:pt>
    <dgm:pt modelId="{CD24432D-28C2-4055-8592-0E4E18F1A8D7}" type="sibTrans" cxnId="{28291590-A6AD-44C0-A1C4-75BF295EF58C}">
      <dgm:prSet/>
      <dgm:spPr>
        <a:noFill/>
        <a:ln>
          <a:noFill/>
        </a:ln>
      </dgm:spPr>
      <dgm:t>
        <a:bodyPr/>
        <a:lstStyle/>
        <a:p>
          <a:endParaRPr lang="en-GB" sz="1050" b="1">
            <a:solidFill>
              <a:schemeClr val="tx1"/>
            </a:solidFill>
          </a:endParaRPr>
        </a:p>
      </dgm:t>
    </dgm:pt>
    <dgm:pt modelId="{D0C3A141-A72C-43FA-9F62-C7C3B5E81BC2}">
      <dgm:prSet custT="1"/>
      <dgm:spPr>
        <a:noFill/>
        <a:ln>
          <a:noFill/>
        </a:ln>
      </dgm:spPr>
      <dgm:t>
        <a:bodyPr/>
        <a:lstStyle/>
        <a:p>
          <a:r>
            <a:rPr lang="en-GB" sz="1050" b="1" dirty="0">
              <a:solidFill>
                <a:schemeClr val="bg1"/>
              </a:solidFill>
            </a:rPr>
            <a:t>Health</a:t>
          </a:r>
        </a:p>
      </dgm:t>
    </dgm:pt>
    <dgm:pt modelId="{5A8D0738-01FF-4751-89BF-8EFAC7B455CA}" type="parTrans" cxnId="{60CAA3A9-5F8D-421E-BE2C-AFE691AE78E1}">
      <dgm:prSet/>
      <dgm:spPr/>
      <dgm:t>
        <a:bodyPr/>
        <a:lstStyle/>
        <a:p>
          <a:endParaRPr lang="en-GB" sz="1050" b="0"/>
        </a:p>
      </dgm:t>
    </dgm:pt>
    <dgm:pt modelId="{9292EB9D-9DBE-42EF-BDCA-DD6CDFFEA904}" type="sibTrans" cxnId="{60CAA3A9-5F8D-421E-BE2C-AFE691AE78E1}">
      <dgm:prSet/>
      <dgm:spPr>
        <a:noFill/>
        <a:ln>
          <a:noFill/>
        </a:ln>
      </dgm:spPr>
      <dgm:t>
        <a:bodyPr/>
        <a:lstStyle/>
        <a:p>
          <a:endParaRPr lang="en-GB" sz="1050" b="1">
            <a:solidFill>
              <a:schemeClr val="tx1"/>
            </a:solidFill>
          </a:endParaRPr>
        </a:p>
      </dgm:t>
    </dgm:pt>
    <dgm:pt modelId="{B50C49E8-1E2E-49ED-BBBD-8069BC7D14D4}">
      <dgm:prSet custT="1"/>
      <dgm:spPr>
        <a:noFill/>
        <a:ln>
          <a:noFill/>
        </a:ln>
      </dgm:spPr>
      <dgm:t>
        <a:bodyPr/>
        <a:lstStyle/>
        <a:p>
          <a:r>
            <a:rPr lang="en-GB" sz="1050" b="1" dirty="0">
              <a:solidFill>
                <a:schemeClr val="bg1"/>
              </a:solidFill>
            </a:rPr>
            <a:t>Relationship status</a:t>
          </a:r>
        </a:p>
      </dgm:t>
    </dgm:pt>
    <dgm:pt modelId="{EB84735E-BAD8-4179-A895-11BEE98C06FD}" type="parTrans" cxnId="{1746C428-2850-4534-800D-89D16A7DC14B}">
      <dgm:prSet/>
      <dgm:spPr/>
      <dgm:t>
        <a:bodyPr/>
        <a:lstStyle/>
        <a:p>
          <a:endParaRPr lang="en-GB" sz="1050" b="0"/>
        </a:p>
      </dgm:t>
    </dgm:pt>
    <dgm:pt modelId="{733F2EC0-372A-4983-B9E4-3C9CC95BC47B}" type="sibTrans" cxnId="{1746C428-2850-4534-800D-89D16A7DC14B}">
      <dgm:prSet/>
      <dgm:spPr>
        <a:noFill/>
        <a:ln>
          <a:noFill/>
        </a:ln>
      </dgm:spPr>
      <dgm:t>
        <a:bodyPr/>
        <a:lstStyle/>
        <a:p>
          <a:endParaRPr lang="en-GB" sz="1050" b="1">
            <a:solidFill>
              <a:schemeClr val="tx1"/>
            </a:solidFill>
          </a:endParaRPr>
        </a:p>
      </dgm:t>
    </dgm:pt>
    <dgm:pt modelId="{769B4DE2-1C0B-4F8B-A93A-8D3565F0871D}">
      <dgm:prSet custT="1"/>
      <dgm:spPr>
        <a:noFill/>
        <a:ln>
          <a:noFill/>
        </a:ln>
      </dgm:spPr>
      <dgm:t>
        <a:bodyPr/>
        <a:lstStyle/>
        <a:p>
          <a:r>
            <a:rPr lang="en-GB" sz="1050" b="1" dirty="0">
              <a:solidFill>
                <a:schemeClr val="bg1"/>
              </a:solidFill>
            </a:rPr>
            <a:t>Housing</a:t>
          </a:r>
        </a:p>
      </dgm:t>
    </dgm:pt>
    <dgm:pt modelId="{3661EAB2-BE51-49EE-8523-585CB925970A}" type="parTrans" cxnId="{3C8B86B1-BE25-460D-9843-18E31F961B28}">
      <dgm:prSet/>
      <dgm:spPr/>
      <dgm:t>
        <a:bodyPr/>
        <a:lstStyle/>
        <a:p>
          <a:endParaRPr lang="en-GB" sz="1050" b="0"/>
        </a:p>
      </dgm:t>
    </dgm:pt>
    <dgm:pt modelId="{8278A5FB-F2BF-4086-95C2-8996CD96046C}" type="sibTrans" cxnId="{3C8B86B1-BE25-460D-9843-18E31F961B28}">
      <dgm:prSet/>
      <dgm:spPr>
        <a:noFill/>
        <a:ln>
          <a:noFill/>
        </a:ln>
      </dgm:spPr>
      <dgm:t>
        <a:bodyPr/>
        <a:lstStyle/>
        <a:p>
          <a:endParaRPr lang="en-GB" sz="1050" b="1">
            <a:solidFill>
              <a:schemeClr val="tx1"/>
            </a:solidFill>
          </a:endParaRPr>
        </a:p>
      </dgm:t>
    </dgm:pt>
    <dgm:pt modelId="{2A40AC93-94A3-4634-82CA-07475A2EFD24}">
      <dgm:prSet custT="1"/>
      <dgm:spPr>
        <a:noFill/>
        <a:ln>
          <a:noFill/>
        </a:ln>
      </dgm:spPr>
      <dgm:t>
        <a:bodyPr/>
        <a:lstStyle/>
        <a:p>
          <a:r>
            <a:rPr lang="en-GB" sz="1050" b="1" dirty="0">
              <a:solidFill>
                <a:schemeClr val="bg1"/>
              </a:solidFill>
            </a:rPr>
            <a:t>Childhood/early life experiences</a:t>
          </a:r>
        </a:p>
      </dgm:t>
    </dgm:pt>
    <dgm:pt modelId="{A3F0ED2C-90F4-4ACD-89CF-EB33ED3BB69F}" type="parTrans" cxnId="{FCFAA999-E6D3-46E7-BDCE-F62BF7AAB65F}">
      <dgm:prSet/>
      <dgm:spPr/>
      <dgm:t>
        <a:bodyPr/>
        <a:lstStyle/>
        <a:p>
          <a:endParaRPr lang="en-GB" sz="1050" b="0"/>
        </a:p>
      </dgm:t>
    </dgm:pt>
    <dgm:pt modelId="{5FF4E352-F658-4EDC-93BF-BA90362BC3E2}" type="sibTrans" cxnId="{FCFAA999-E6D3-46E7-BDCE-F62BF7AAB65F}">
      <dgm:prSet/>
      <dgm:spPr>
        <a:noFill/>
        <a:ln>
          <a:noFill/>
        </a:ln>
      </dgm:spPr>
      <dgm:t>
        <a:bodyPr/>
        <a:lstStyle/>
        <a:p>
          <a:endParaRPr lang="en-GB" sz="1050" b="1">
            <a:solidFill>
              <a:schemeClr val="tx1"/>
            </a:solidFill>
          </a:endParaRPr>
        </a:p>
      </dgm:t>
    </dgm:pt>
    <dgm:pt modelId="{54D0C9DF-8E15-49F3-8B22-66021F2F6B82}" type="pres">
      <dgm:prSet presAssocID="{35D0FAFF-6DBF-4C29-8664-DDB1EE58118F}" presName="cycle" presStyleCnt="0">
        <dgm:presLayoutVars>
          <dgm:dir/>
          <dgm:resizeHandles val="exact"/>
        </dgm:presLayoutVars>
      </dgm:prSet>
      <dgm:spPr/>
    </dgm:pt>
    <dgm:pt modelId="{AB8B4954-CEEC-499D-8FE8-F8A39E26831C}" type="pres">
      <dgm:prSet presAssocID="{74BC43F3-0313-4EF6-B845-63826AD5867D}" presName="dummy" presStyleCnt="0"/>
      <dgm:spPr/>
    </dgm:pt>
    <dgm:pt modelId="{4975B3C2-E657-404C-A645-B6D0650EEFFA}" type="pres">
      <dgm:prSet presAssocID="{74BC43F3-0313-4EF6-B845-63826AD5867D}" presName="node" presStyleLbl="revTx" presStyleIdx="0" presStyleCnt="18" custScaleX="261557" custScaleY="261556">
        <dgm:presLayoutVars>
          <dgm:bulletEnabled val="1"/>
        </dgm:presLayoutVars>
      </dgm:prSet>
      <dgm:spPr/>
    </dgm:pt>
    <dgm:pt modelId="{C24587BE-A43F-4486-A06F-3A5BD46575A6}" type="pres">
      <dgm:prSet presAssocID="{2E4D4DD3-B30D-4655-AB01-E4CB4A8CC686}" presName="sibTrans" presStyleLbl="node1" presStyleIdx="0" presStyleCnt="18" custScaleX="261557" custScaleY="205859"/>
      <dgm:spPr/>
    </dgm:pt>
    <dgm:pt modelId="{26E847A4-F93F-48B8-B3F9-B7D11EDE44A6}" type="pres">
      <dgm:prSet presAssocID="{0FC5526C-9364-4C58-BC39-38F2D7B64F27}" presName="dummy" presStyleCnt="0"/>
      <dgm:spPr/>
    </dgm:pt>
    <dgm:pt modelId="{BB5C9C63-4B0F-4269-A93C-EC7E9E49FCA0}" type="pres">
      <dgm:prSet presAssocID="{0FC5526C-9364-4C58-BC39-38F2D7B64F27}" presName="node" presStyleLbl="revTx" presStyleIdx="1" presStyleCnt="18" custScaleX="261557" custScaleY="261556">
        <dgm:presLayoutVars>
          <dgm:bulletEnabled val="1"/>
        </dgm:presLayoutVars>
      </dgm:prSet>
      <dgm:spPr/>
    </dgm:pt>
    <dgm:pt modelId="{7CDDC799-5C37-49FE-9AB3-EC23F85237A2}" type="pres">
      <dgm:prSet presAssocID="{A4D2A40C-A00D-4FB8-8911-EED8C1F30CD8}" presName="sibTrans" presStyleLbl="node1" presStyleIdx="1" presStyleCnt="18" custScaleX="261557" custScaleY="205859"/>
      <dgm:spPr/>
    </dgm:pt>
    <dgm:pt modelId="{F09D7713-8433-4F6E-90DC-9C01DB98E6F1}" type="pres">
      <dgm:prSet presAssocID="{0BCB7493-E56F-4911-8677-25C64F7740A9}" presName="dummy" presStyleCnt="0"/>
      <dgm:spPr/>
    </dgm:pt>
    <dgm:pt modelId="{DB7CC4D2-183E-42D0-971C-BEBA8C16603D}" type="pres">
      <dgm:prSet presAssocID="{0BCB7493-E56F-4911-8677-25C64F7740A9}" presName="node" presStyleLbl="revTx" presStyleIdx="2" presStyleCnt="18" custScaleX="261557" custScaleY="261556">
        <dgm:presLayoutVars>
          <dgm:bulletEnabled val="1"/>
        </dgm:presLayoutVars>
      </dgm:prSet>
      <dgm:spPr/>
    </dgm:pt>
    <dgm:pt modelId="{B2AC36FB-9828-4750-B8E2-C40CDD180B62}" type="pres">
      <dgm:prSet presAssocID="{EE1447DB-623B-4796-9F36-EBB06B9DDAF7}" presName="sibTrans" presStyleLbl="node1" presStyleIdx="2" presStyleCnt="18" custScaleX="261557" custScaleY="205859"/>
      <dgm:spPr/>
    </dgm:pt>
    <dgm:pt modelId="{BEE2F424-E39B-4980-8503-F41D3EE24290}" type="pres">
      <dgm:prSet presAssocID="{7A270182-4982-4056-9CB8-F0716AF22E65}" presName="dummy" presStyleCnt="0"/>
      <dgm:spPr/>
    </dgm:pt>
    <dgm:pt modelId="{897288A7-E70F-4396-8474-E8F17948A8BB}" type="pres">
      <dgm:prSet presAssocID="{7A270182-4982-4056-9CB8-F0716AF22E65}" presName="node" presStyleLbl="revTx" presStyleIdx="3" presStyleCnt="18" custScaleX="261557" custScaleY="261556">
        <dgm:presLayoutVars>
          <dgm:bulletEnabled val="1"/>
        </dgm:presLayoutVars>
      </dgm:prSet>
      <dgm:spPr/>
    </dgm:pt>
    <dgm:pt modelId="{BF102723-C1AA-4201-9F25-887433893CEB}" type="pres">
      <dgm:prSet presAssocID="{C8E8F3C3-279D-4D6A-B6F2-2E2109EB2F47}" presName="sibTrans" presStyleLbl="node1" presStyleIdx="3" presStyleCnt="18" custScaleX="261557" custScaleY="205859"/>
      <dgm:spPr/>
    </dgm:pt>
    <dgm:pt modelId="{F42B7995-4F55-4412-AD8C-0A0BE257429B}" type="pres">
      <dgm:prSet presAssocID="{353A116F-07AA-4094-B1BB-A15DAAAF2B22}" presName="dummy" presStyleCnt="0"/>
      <dgm:spPr/>
    </dgm:pt>
    <dgm:pt modelId="{F948F169-F24B-4055-86C0-A02A36FE810C}" type="pres">
      <dgm:prSet presAssocID="{353A116F-07AA-4094-B1BB-A15DAAAF2B22}" presName="node" presStyleLbl="revTx" presStyleIdx="4" presStyleCnt="18" custScaleX="261557" custScaleY="261556">
        <dgm:presLayoutVars>
          <dgm:bulletEnabled val="1"/>
        </dgm:presLayoutVars>
      </dgm:prSet>
      <dgm:spPr/>
    </dgm:pt>
    <dgm:pt modelId="{9C2805AC-7CD9-4735-9CE0-A6582E75DAB3}" type="pres">
      <dgm:prSet presAssocID="{95BB959F-0494-494C-925B-F7746C42CBED}" presName="sibTrans" presStyleLbl="node1" presStyleIdx="4" presStyleCnt="18" custScaleX="261557" custScaleY="205859"/>
      <dgm:spPr/>
    </dgm:pt>
    <dgm:pt modelId="{36EFFC92-A3D3-4599-B685-3E7DE78EF6A0}" type="pres">
      <dgm:prSet presAssocID="{2A40AC93-94A3-4634-82CA-07475A2EFD24}" presName="dummy" presStyleCnt="0"/>
      <dgm:spPr/>
    </dgm:pt>
    <dgm:pt modelId="{0CFD8D71-008E-44CA-9159-59F0340A0EE4}" type="pres">
      <dgm:prSet presAssocID="{2A40AC93-94A3-4634-82CA-07475A2EFD24}" presName="node" presStyleLbl="revTx" presStyleIdx="5" presStyleCnt="18" custScaleX="326836" custScaleY="261556" custRadScaleRad="98397" custRadScaleInc="1492">
        <dgm:presLayoutVars>
          <dgm:bulletEnabled val="1"/>
        </dgm:presLayoutVars>
      </dgm:prSet>
      <dgm:spPr/>
    </dgm:pt>
    <dgm:pt modelId="{3F7C6402-2D57-430E-A1A0-BD7362343307}" type="pres">
      <dgm:prSet presAssocID="{5FF4E352-F658-4EDC-93BF-BA90362BC3E2}" presName="sibTrans" presStyleLbl="node1" presStyleIdx="5" presStyleCnt="18" custScaleX="261557" custScaleY="205859"/>
      <dgm:spPr/>
    </dgm:pt>
    <dgm:pt modelId="{1A505080-831A-4833-BCA3-F74105A0423C}" type="pres">
      <dgm:prSet presAssocID="{64708E5F-6845-45DB-B015-427B3DA7B553}" presName="dummy" presStyleCnt="0"/>
      <dgm:spPr/>
    </dgm:pt>
    <dgm:pt modelId="{583D0688-6C11-4D92-946D-6532D9C4DBBC}" type="pres">
      <dgm:prSet presAssocID="{64708E5F-6845-45DB-B015-427B3DA7B553}" presName="node" presStyleLbl="revTx" presStyleIdx="6" presStyleCnt="18" custScaleX="261557" custScaleY="261556">
        <dgm:presLayoutVars>
          <dgm:bulletEnabled val="1"/>
        </dgm:presLayoutVars>
      </dgm:prSet>
      <dgm:spPr/>
    </dgm:pt>
    <dgm:pt modelId="{136697CA-C4D7-4A05-951D-A7D548A54316}" type="pres">
      <dgm:prSet presAssocID="{33738919-048F-4C79-A7B3-411F1DD1D420}" presName="sibTrans" presStyleLbl="node1" presStyleIdx="6" presStyleCnt="18" custScaleX="261557" custScaleY="205859"/>
      <dgm:spPr/>
    </dgm:pt>
    <dgm:pt modelId="{4E7D46DE-38E0-4850-AA37-0CD7589FB5B6}" type="pres">
      <dgm:prSet presAssocID="{B80B92EF-859C-4572-BA47-44C8552A4663}" presName="dummy" presStyleCnt="0"/>
      <dgm:spPr/>
    </dgm:pt>
    <dgm:pt modelId="{96C9F6AD-91D9-41E0-ADDB-C99F9E1B05C2}" type="pres">
      <dgm:prSet presAssocID="{B80B92EF-859C-4572-BA47-44C8552A4663}" presName="node" presStyleLbl="revTx" presStyleIdx="7" presStyleCnt="18" custScaleX="261557" custScaleY="261556">
        <dgm:presLayoutVars>
          <dgm:bulletEnabled val="1"/>
        </dgm:presLayoutVars>
      </dgm:prSet>
      <dgm:spPr/>
    </dgm:pt>
    <dgm:pt modelId="{99A8D8C8-0936-4C57-9255-A68871BD473B}" type="pres">
      <dgm:prSet presAssocID="{C60AD3D7-6D77-4223-96DE-A13FD062E3ED}" presName="sibTrans" presStyleLbl="node1" presStyleIdx="7" presStyleCnt="18" custScaleX="261557" custScaleY="205859"/>
      <dgm:spPr/>
    </dgm:pt>
    <dgm:pt modelId="{7AB3526C-CFCA-4473-B201-D6FD2F9388E2}" type="pres">
      <dgm:prSet presAssocID="{7F2F8123-7B5F-42A6-B384-B987BF9B8ECA}" presName="dummy" presStyleCnt="0"/>
      <dgm:spPr/>
    </dgm:pt>
    <dgm:pt modelId="{D9DD7F8C-118C-4854-A1A9-BF1D8F09587A}" type="pres">
      <dgm:prSet presAssocID="{7F2F8123-7B5F-42A6-B384-B987BF9B8ECA}" presName="node" presStyleLbl="revTx" presStyleIdx="8" presStyleCnt="18" custScaleX="261557" custScaleY="261556">
        <dgm:presLayoutVars>
          <dgm:bulletEnabled val="1"/>
        </dgm:presLayoutVars>
      </dgm:prSet>
      <dgm:spPr/>
    </dgm:pt>
    <dgm:pt modelId="{DC1E67E1-B680-4373-B432-16DEDA131D41}" type="pres">
      <dgm:prSet presAssocID="{3C5F4E54-7247-40AE-881C-F27C830A6335}" presName="sibTrans" presStyleLbl="node1" presStyleIdx="8" presStyleCnt="18" custScaleX="261557" custScaleY="205859"/>
      <dgm:spPr/>
    </dgm:pt>
    <dgm:pt modelId="{EBEAC3D6-EEDD-48EE-9436-CA12CEEFA851}" type="pres">
      <dgm:prSet presAssocID="{4F748376-4325-4BE1-8BD3-D8B3FDB2CCDC}" presName="dummy" presStyleCnt="0"/>
      <dgm:spPr/>
    </dgm:pt>
    <dgm:pt modelId="{1D36C7B7-9D18-4F69-AEBB-1C9B144B8A60}" type="pres">
      <dgm:prSet presAssocID="{4F748376-4325-4BE1-8BD3-D8B3FDB2CCDC}" presName="node" presStyleLbl="revTx" presStyleIdx="9" presStyleCnt="18" custScaleX="261557" custScaleY="261556">
        <dgm:presLayoutVars>
          <dgm:bulletEnabled val="1"/>
        </dgm:presLayoutVars>
      </dgm:prSet>
      <dgm:spPr/>
    </dgm:pt>
    <dgm:pt modelId="{22713048-BC57-4187-A0F9-BB020C5566A8}" type="pres">
      <dgm:prSet presAssocID="{0BB4E5F5-2416-4670-8D22-6FE39A0BD38D}" presName="sibTrans" presStyleLbl="node1" presStyleIdx="9" presStyleCnt="18" custScaleX="261557" custScaleY="205859"/>
      <dgm:spPr/>
    </dgm:pt>
    <dgm:pt modelId="{49D6D990-4418-4AEB-A808-FEDFD99C8A6B}" type="pres">
      <dgm:prSet presAssocID="{826CF492-A9CB-4340-A821-A54158B55917}" presName="dummy" presStyleCnt="0"/>
      <dgm:spPr/>
    </dgm:pt>
    <dgm:pt modelId="{4118C543-1E3E-44B6-9744-D265065192A0}" type="pres">
      <dgm:prSet presAssocID="{826CF492-A9CB-4340-A821-A54158B55917}" presName="node" presStyleLbl="revTx" presStyleIdx="10" presStyleCnt="18" custScaleX="261557" custScaleY="261556">
        <dgm:presLayoutVars>
          <dgm:bulletEnabled val="1"/>
        </dgm:presLayoutVars>
      </dgm:prSet>
      <dgm:spPr/>
    </dgm:pt>
    <dgm:pt modelId="{F119A04A-C15C-46C2-88BB-ADE3C8709763}" type="pres">
      <dgm:prSet presAssocID="{278B48CC-E55E-431F-A722-62F9CB4A7E0D}" presName="sibTrans" presStyleLbl="node1" presStyleIdx="10" presStyleCnt="18" custScaleX="261557" custScaleY="205859"/>
      <dgm:spPr/>
    </dgm:pt>
    <dgm:pt modelId="{44B4FCCC-1613-4087-81F5-3FB0BEB60836}" type="pres">
      <dgm:prSet presAssocID="{F5685810-EA05-432F-8A60-C4BC4B32D5EE}" presName="dummy" presStyleCnt="0"/>
      <dgm:spPr/>
    </dgm:pt>
    <dgm:pt modelId="{682E904E-6E7B-475B-ADD4-EAEE515EC657}" type="pres">
      <dgm:prSet presAssocID="{F5685810-EA05-432F-8A60-C4BC4B32D5EE}" presName="node" presStyleLbl="revTx" presStyleIdx="11" presStyleCnt="18" custScaleX="301459" custScaleY="261556">
        <dgm:presLayoutVars>
          <dgm:bulletEnabled val="1"/>
        </dgm:presLayoutVars>
      </dgm:prSet>
      <dgm:spPr/>
    </dgm:pt>
    <dgm:pt modelId="{AAF9FC68-B402-4C59-9B31-E458F16F7D47}" type="pres">
      <dgm:prSet presAssocID="{B8861FF1-B036-49B6-9118-89F46EEBD924}" presName="sibTrans" presStyleLbl="node1" presStyleIdx="11" presStyleCnt="18" custScaleX="261557" custScaleY="205859"/>
      <dgm:spPr/>
    </dgm:pt>
    <dgm:pt modelId="{566C2A14-36AA-4162-A924-2E1C9B3DB565}" type="pres">
      <dgm:prSet presAssocID="{111D61D0-4263-42EC-B154-2AA4050E05AE}" presName="dummy" presStyleCnt="0"/>
      <dgm:spPr/>
    </dgm:pt>
    <dgm:pt modelId="{4881F71F-A5B9-472E-B335-627A07CB4A49}" type="pres">
      <dgm:prSet presAssocID="{111D61D0-4263-42EC-B154-2AA4050E05AE}" presName="node" presStyleLbl="revTx" presStyleIdx="12" presStyleCnt="18" custScaleX="261557" custScaleY="261556">
        <dgm:presLayoutVars>
          <dgm:bulletEnabled val="1"/>
        </dgm:presLayoutVars>
      </dgm:prSet>
      <dgm:spPr/>
    </dgm:pt>
    <dgm:pt modelId="{8D63DC7C-B9B8-4C19-8CB9-AFA568E20E79}" type="pres">
      <dgm:prSet presAssocID="{1EF1B9AE-4D2B-483D-B81D-21A4AFF96432}" presName="sibTrans" presStyleLbl="node1" presStyleIdx="12" presStyleCnt="18" custScaleX="261557" custScaleY="205859"/>
      <dgm:spPr/>
    </dgm:pt>
    <dgm:pt modelId="{933E2416-FDF3-468E-AAE4-96B3A798CAC0}" type="pres">
      <dgm:prSet presAssocID="{67B870C8-8566-4B29-BB58-48438DD23DF9}" presName="dummy" presStyleCnt="0"/>
      <dgm:spPr/>
    </dgm:pt>
    <dgm:pt modelId="{FE8E8645-9BB3-42EE-83A8-007A30246CF2}" type="pres">
      <dgm:prSet presAssocID="{67B870C8-8566-4B29-BB58-48438DD23DF9}" presName="node" presStyleLbl="revTx" presStyleIdx="13" presStyleCnt="18" custScaleX="296606" custScaleY="261556" custRadScaleRad="98152">
        <dgm:presLayoutVars>
          <dgm:bulletEnabled val="1"/>
        </dgm:presLayoutVars>
      </dgm:prSet>
      <dgm:spPr/>
    </dgm:pt>
    <dgm:pt modelId="{97234C75-ED3A-4DB7-A05E-4372A606A798}" type="pres">
      <dgm:prSet presAssocID="{1DD29E40-0E18-4306-B094-1763C72DE7FF}" presName="sibTrans" presStyleLbl="node1" presStyleIdx="13" presStyleCnt="18" custScaleX="261557" custScaleY="205859"/>
      <dgm:spPr/>
    </dgm:pt>
    <dgm:pt modelId="{6B56863A-70CF-4D6E-9E2E-7645E92AD46D}" type="pres">
      <dgm:prSet presAssocID="{EC87171B-BDD3-4744-931D-ECED4489BA2A}" presName="dummy" presStyleCnt="0"/>
      <dgm:spPr/>
    </dgm:pt>
    <dgm:pt modelId="{BCA52B36-08E5-4B41-BC3A-C5005893821A}" type="pres">
      <dgm:prSet presAssocID="{EC87171B-BDD3-4744-931D-ECED4489BA2A}" presName="node" presStyleLbl="revTx" presStyleIdx="14" presStyleCnt="18" custScaleX="261557" custScaleY="261556">
        <dgm:presLayoutVars>
          <dgm:bulletEnabled val="1"/>
        </dgm:presLayoutVars>
      </dgm:prSet>
      <dgm:spPr/>
    </dgm:pt>
    <dgm:pt modelId="{51E778E7-4A1B-4D8F-A0C2-53ADBC938666}" type="pres">
      <dgm:prSet presAssocID="{CD24432D-28C2-4055-8592-0E4E18F1A8D7}" presName="sibTrans" presStyleLbl="node1" presStyleIdx="14" presStyleCnt="18" custScaleX="261557" custScaleY="205859"/>
      <dgm:spPr/>
    </dgm:pt>
    <dgm:pt modelId="{F65FCE4F-F3C2-45BA-BE2D-2649317217F3}" type="pres">
      <dgm:prSet presAssocID="{D0C3A141-A72C-43FA-9F62-C7C3B5E81BC2}" presName="dummy" presStyleCnt="0"/>
      <dgm:spPr/>
    </dgm:pt>
    <dgm:pt modelId="{6539E844-EF9E-48A0-9787-0026283DC24A}" type="pres">
      <dgm:prSet presAssocID="{D0C3A141-A72C-43FA-9F62-C7C3B5E81BC2}" presName="node" presStyleLbl="revTx" presStyleIdx="15" presStyleCnt="18" custScaleX="261557" custScaleY="261556">
        <dgm:presLayoutVars>
          <dgm:bulletEnabled val="1"/>
        </dgm:presLayoutVars>
      </dgm:prSet>
      <dgm:spPr/>
    </dgm:pt>
    <dgm:pt modelId="{3E917290-DFB9-42B7-8B36-101A4D2875EC}" type="pres">
      <dgm:prSet presAssocID="{9292EB9D-9DBE-42EF-BDCA-DD6CDFFEA904}" presName="sibTrans" presStyleLbl="node1" presStyleIdx="15" presStyleCnt="18" custScaleX="261557" custScaleY="205859"/>
      <dgm:spPr/>
    </dgm:pt>
    <dgm:pt modelId="{577A6D0C-8A16-405E-8EBD-39F7F3F39E1C}" type="pres">
      <dgm:prSet presAssocID="{B50C49E8-1E2E-49ED-BBBD-8069BC7D14D4}" presName="dummy" presStyleCnt="0"/>
      <dgm:spPr/>
    </dgm:pt>
    <dgm:pt modelId="{32313149-91EF-49D0-A7FB-7DD51E3CA0EA}" type="pres">
      <dgm:prSet presAssocID="{B50C49E8-1E2E-49ED-BBBD-8069BC7D14D4}" presName="node" presStyleLbl="revTx" presStyleIdx="16" presStyleCnt="18" custScaleX="261557" custScaleY="261556">
        <dgm:presLayoutVars>
          <dgm:bulletEnabled val="1"/>
        </dgm:presLayoutVars>
      </dgm:prSet>
      <dgm:spPr/>
    </dgm:pt>
    <dgm:pt modelId="{38BAF6B8-32DC-49E9-8E42-1323D773B36A}" type="pres">
      <dgm:prSet presAssocID="{733F2EC0-372A-4983-B9E4-3C9CC95BC47B}" presName="sibTrans" presStyleLbl="node1" presStyleIdx="16" presStyleCnt="18" custScaleX="261557" custScaleY="205859"/>
      <dgm:spPr/>
    </dgm:pt>
    <dgm:pt modelId="{30D90B2F-9065-4CE6-982B-DA0BD4C9D243}" type="pres">
      <dgm:prSet presAssocID="{769B4DE2-1C0B-4F8B-A93A-8D3565F0871D}" presName="dummy" presStyleCnt="0"/>
      <dgm:spPr/>
    </dgm:pt>
    <dgm:pt modelId="{8F82CA14-6E74-40A7-87A9-D962AA12E4C2}" type="pres">
      <dgm:prSet presAssocID="{769B4DE2-1C0B-4F8B-A93A-8D3565F0871D}" presName="node" presStyleLbl="revTx" presStyleIdx="17" presStyleCnt="18" custScaleX="261557" custScaleY="261556">
        <dgm:presLayoutVars>
          <dgm:bulletEnabled val="1"/>
        </dgm:presLayoutVars>
      </dgm:prSet>
      <dgm:spPr/>
    </dgm:pt>
    <dgm:pt modelId="{31563AB5-B4FC-4BE1-B188-F61754370758}" type="pres">
      <dgm:prSet presAssocID="{8278A5FB-F2BF-4086-95C2-8996CD96046C}" presName="sibTrans" presStyleLbl="node1" presStyleIdx="17" presStyleCnt="18" custScaleX="261557" custScaleY="205859"/>
      <dgm:spPr/>
    </dgm:pt>
  </dgm:ptLst>
  <dgm:cxnLst>
    <dgm:cxn modelId="{512BFE00-FED4-4727-B0E1-11ADF208DF4F}" type="presOf" srcId="{769B4DE2-1C0B-4F8B-A93A-8D3565F0871D}" destId="{8F82CA14-6E74-40A7-87A9-D962AA12E4C2}" srcOrd="0" destOrd="0" presId="urn:microsoft.com/office/officeart/2005/8/layout/cycle1"/>
    <dgm:cxn modelId="{4D28B701-86DB-4FA8-96DE-A302F917A9FB}" type="presOf" srcId="{1DD29E40-0E18-4306-B094-1763C72DE7FF}" destId="{97234C75-ED3A-4DB7-A05E-4372A606A798}" srcOrd="0" destOrd="0" presId="urn:microsoft.com/office/officeart/2005/8/layout/cycle1"/>
    <dgm:cxn modelId="{1C91C201-A562-4D84-8489-A52F186B0810}" type="presOf" srcId="{C60AD3D7-6D77-4223-96DE-A13FD062E3ED}" destId="{99A8D8C8-0936-4C57-9255-A68871BD473B}" srcOrd="0" destOrd="0" presId="urn:microsoft.com/office/officeart/2005/8/layout/cycle1"/>
    <dgm:cxn modelId="{67B53C04-946E-4424-A88B-505F2627BB2D}" type="presOf" srcId="{733F2EC0-372A-4983-B9E4-3C9CC95BC47B}" destId="{38BAF6B8-32DC-49E9-8E42-1323D773B36A}" srcOrd="0" destOrd="0" presId="urn:microsoft.com/office/officeart/2005/8/layout/cycle1"/>
    <dgm:cxn modelId="{7EF2600C-A68B-49CC-96BF-9DF9EB497927}" type="presOf" srcId="{33738919-048F-4C79-A7B3-411F1DD1D420}" destId="{136697CA-C4D7-4A05-951D-A7D548A54316}" srcOrd="0" destOrd="0" presId="urn:microsoft.com/office/officeart/2005/8/layout/cycle1"/>
    <dgm:cxn modelId="{1DCA2010-CD60-47BB-B0DB-D6762BD9B979}" type="presOf" srcId="{B80B92EF-859C-4572-BA47-44C8552A4663}" destId="{96C9F6AD-91D9-41E0-ADDB-C99F9E1B05C2}" srcOrd="0" destOrd="0" presId="urn:microsoft.com/office/officeart/2005/8/layout/cycle1"/>
    <dgm:cxn modelId="{3BBB1B12-2233-454B-8CED-C4AAFCED8893}" type="presOf" srcId="{826CF492-A9CB-4340-A821-A54158B55917}" destId="{4118C543-1E3E-44B6-9744-D265065192A0}" srcOrd="0" destOrd="0" presId="urn:microsoft.com/office/officeart/2005/8/layout/cycle1"/>
    <dgm:cxn modelId="{CB9FD613-0577-4A73-9D57-4B59FC709091}" type="presOf" srcId="{EC87171B-BDD3-4744-931D-ECED4489BA2A}" destId="{BCA52B36-08E5-4B41-BC3A-C5005893821A}" srcOrd="0" destOrd="0" presId="urn:microsoft.com/office/officeart/2005/8/layout/cycle1"/>
    <dgm:cxn modelId="{44BF0519-F050-4BED-B81D-468A252FEAB8}" type="presOf" srcId="{95BB959F-0494-494C-925B-F7746C42CBED}" destId="{9C2805AC-7CD9-4735-9CE0-A6582E75DAB3}" srcOrd="0" destOrd="0" presId="urn:microsoft.com/office/officeart/2005/8/layout/cycle1"/>
    <dgm:cxn modelId="{1746C428-2850-4534-800D-89D16A7DC14B}" srcId="{35D0FAFF-6DBF-4C29-8664-DDB1EE58118F}" destId="{B50C49E8-1E2E-49ED-BBBD-8069BC7D14D4}" srcOrd="16" destOrd="0" parTransId="{EB84735E-BAD8-4179-A895-11BEE98C06FD}" sibTransId="{733F2EC0-372A-4983-B9E4-3C9CC95BC47B}"/>
    <dgm:cxn modelId="{7442492D-ECAA-4359-AC61-DE6561464D4E}" srcId="{35D0FAFF-6DBF-4C29-8664-DDB1EE58118F}" destId="{826CF492-A9CB-4340-A821-A54158B55917}" srcOrd="10" destOrd="0" parTransId="{A313E2F4-5AB8-49CB-AEC2-45BD542419B8}" sibTransId="{278B48CC-E55E-431F-A722-62F9CB4A7E0D}"/>
    <dgm:cxn modelId="{360E4E31-D032-4A4C-B9E3-F941953BC9AA}" srcId="{35D0FAFF-6DBF-4C29-8664-DDB1EE58118F}" destId="{67B870C8-8566-4B29-BB58-48438DD23DF9}" srcOrd="13" destOrd="0" parTransId="{F6179D35-5ABD-41DD-8C9B-26906076FFC0}" sibTransId="{1DD29E40-0E18-4306-B094-1763C72DE7FF}"/>
    <dgm:cxn modelId="{EAA01032-1B4F-4650-8AF8-F6BDED4E07F2}" srcId="{35D0FAFF-6DBF-4C29-8664-DDB1EE58118F}" destId="{111D61D0-4263-42EC-B154-2AA4050E05AE}" srcOrd="12" destOrd="0" parTransId="{B5AFF25A-ABEA-4A73-AAE7-B7CCDEEA22CF}" sibTransId="{1EF1B9AE-4D2B-483D-B81D-21A4AFF96432}"/>
    <dgm:cxn modelId="{D0BC3F34-414A-4026-AEA2-827DE623B769}" srcId="{35D0FAFF-6DBF-4C29-8664-DDB1EE58118F}" destId="{64708E5F-6845-45DB-B015-427B3DA7B553}" srcOrd="6" destOrd="0" parTransId="{6EE97299-9AC4-4BB5-8991-A163416D8E47}" sibTransId="{33738919-048F-4C79-A7B3-411F1DD1D420}"/>
    <dgm:cxn modelId="{4BE31A35-985A-4215-BB86-3866B660A11C}" type="presOf" srcId="{B50C49E8-1E2E-49ED-BBBD-8069BC7D14D4}" destId="{32313149-91EF-49D0-A7FB-7DD51E3CA0EA}" srcOrd="0" destOrd="0" presId="urn:microsoft.com/office/officeart/2005/8/layout/cycle1"/>
    <dgm:cxn modelId="{5C07BC35-0F7F-4AEA-87C2-08F6FB5DDF53}" srcId="{35D0FAFF-6DBF-4C29-8664-DDB1EE58118F}" destId="{F5685810-EA05-432F-8A60-C4BC4B32D5EE}" srcOrd="11" destOrd="0" parTransId="{79D99383-5507-4FA6-A4E4-3C6D8833D530}" sibTransId="{B8861FF1-B036-49B6-9118-89F46EEBD924}"/>
    <dgm:cxn modelId="{08F80137-5699-43F9-AB2B-E1738FBF703D}" type="presOf" srcId="{7A270182-4982-4056-9CB8-F0716AF22E65}" destId="{897288A7-E70F-4396-8474-E8F17948A8BB}" srcOrd="0" destOrd="0" presId="urn:microsoft.com/office/officeart/2005/8/layout/cycle1"/>
    <dgm:cxn modelId="{8CF61537-C3C8-4FD1-A7FF-99EA6CC42116}" type="presOf" srcId="{0BCB7493-E56F-4911-8677-25C64F7740A9}" destId="{DB7CC4D2-183E-42D0-971C-BEBA8C16603D}" srcOrd="0" destOrd="0" presId="urn:microsoft.com/office/officeart/2005/8/layout/cycle1"/>
    <dgm:cxn modelId="{9F9F6A39-DB15-4DD8-A0CE-3A5733525DBF}" type="presOf" srcId="{C8E8F3C3-279D-4D6A-B6F2-2E2109EB2F47}" destId="{BF102723-C1AA-4201-9F25-887433893CEB}" srcOrd="0" destOrd="0" presId="urn:microsoft.com/office/officeart/2005/8/layout/cycle1"/>
    <dgm:cxn modelId="{D6E7BD3D-B9E1-4C18-BC94-47FB0176E8F9}" type="presOf" srcId="{64708E5F-6845-45DB-B015-427B3DA7B553}" destId="{583D0688-6C11-4D92-946D-6532D9C4DBBC}" srcOrd="0" destOrd="0" presId="urn:microsoft.com/office/officeart/2005/8/layout/cycle1"/>
    <dgm:cxn modelId="{016A9542-7025-4E28-B191-49FA0AA0D9F0}" type="presOf" srcId="{1EF1B9AE-4D2B-483D-B81D-21A4AFF96432}" destId="{8D63DC7C-B9B8-4C19-8CB9-AFA568E20E79}" srcOrd="0" destOrd="0" presId="urn:microsoft.com/office/officeart/2005/8/layout/cycle1"/>
    <dgm:cxn modelId="{4A05A762-93D6-481A-9E2C-829194ED9C49}" type="presOf" srcId="{F5685810-EA05-432F-8A60-C4BC4B32D5EE}" destId="{682E904E-6E7B-475B-ADD4-EAEE515EC657}" srcOrd="0" destOrd="0" presId="urn:microsoft.com/office/officeart/2005/8/layout/cycle1"/>
    <dgm:cxn modelId="{5F9ABC43-719F-4830-B1B2-88B0B4F91583}" type="presOf" srcId="{D0C3A141-A72C-43FA-9F62-C7C3B5E81BC2}" destId="{6539E844-EF9E-48A0-9787-0026283DC24A}" srcOrd="0" destOrd="0" presId="urn:microsoft.com/office/officeart/2005/8/layout/cycle1"/>
    <dgm:cxn modelId="{9A2F9864-6575-450E-BCCF-C89C9A6109A7}" type="presOf" srcId="{0BB4E5F5-2416-4670-8D22-6FE39A0BD38D}" destId="{22713048-BC57-4187-A0F9-BB020C5566A8}" srcOrd="0" destOrd="0" presId="urn:microsoft.com/office/officeart/2005/8/layout/cycle1"/>
    <dgm:cxn modelId="{A20F7365-F774-4990-8FA3-F9731BEE878F}" srcId="{35D0FAFF-6DBF-4C29-8664-DDB1EE58118F}" destId="{B80B92EF-859C-4572-BA47-44C8552A4663}" srcOrd="7" destOrd="0" parTransId="{DF7E47C1-1FAA-4F3F-8DCF-B1DD8487B05B}" sibTransId="{C60AD3D7-6D77-4223-96DE-A13FD062E3ED}"/>
    <dgm:cxn modelId="{3E651E67-199B-4C6E-9FE9-7993705C8D39}" type="presOf" srcId="{74BC43F3-0313-4EF6-B845-63826AD5867D}" destId="{4975B3C2-E657-404C-A645-B6D0650EEFFA}" srcOrd="0" destOrd="0" presId="urn:microsoft.com/office/officeart/2005/8/layout/cycle1"/>
    <dgm:cxn modelId="{E4A3C355-B9EC-4D3E-9A15-6960CF3B04CD}" type="presOf" srcId="{353A116F-07AA-4094-B1BB-A15DAAAF2B22}" destId="{F948F169-F24B-4055-86C0-A02A36FE810C}" srcOrd="0" destOrd="0" presId="urn:microsoft.com/office/officeart/2005/8/layout/cycle1"/>
    <dgm:cxn modelId="{07F82958-AB67-4577-983A-2A60B9C06DC1}" type="presOf" srcId="{5FF4E352-F658-4EDC-93BF-BA90362BC3E2}" destId="{3F7C6402-2D57-430E-A1A0-BD7362343307}" srcOrd="0" destOrd="0" presId="urn:microsoft.com/office/officeart/2005/8/layout/cycle1"/>
    <dgm:cxn modelId="{6EFB6C7B-21E1-49E7-9144-8E9F866C9BAF}" type="presOf" srcId="{35D0FAFF-6DBF-4C29-8664-DDB1EE58118F}" destId="{54D0C9DF-8E15-49F3-8B22-66021F2F6B82}" srcOrd="0" destOrd="0" presId="urn:microsoft.com/office/officeart/2005/8/layout/cycle1"/>
    <dgm:cxn modelId="{EC665383-79B3-4DF2-9ECB-0DDE46D52B9D}" srcId="{35D0FAFF-6DBF-4C29-8664-DDB1EE58118F}" destId="{74BC43F3-0313-4EF6-B845-63826AD5867D}" srcOrd="0" destOrd="0" parTransId="{B17D03DA-047F-4272-B7AA-34D094B820E7}" sibTransId="{2E4D4DD3-B30D-4655-AB01-E4CB4A8CC686}"/>
    <dgm:cxn modelId="{6AA9C083-0C44-4F47-8060-535F3CB02FDE}" type="presOf" srcId="{3C5F4E54-7247-40AE-881C-F27C830A6335}" destId="{DC1E67E1-B680-4373-B432-16DEDA131D41}" srcOrd="0" destOrd="0" presId="urn:microsoft.com/office/officeart/2005/8/layout/cycle1"/>
    <dgm:cxn modelId="{07F2B285-FEA4-48EE-96FE-04762678920B}" type="presOf" srcId="{4F748376-4325-4BE1-8BD3-D8B3FDB2CCDC}" destId="{1D36C7B7-9D18-4F69-AEBB-1C9B144B8A60}" srcOrd="0" destOrd="0" presId="urn:microsoft.com/office/officeart/2005/8/layout/cycle1"/>
    <dgm:cxn modelId="{35029586-29D9-472B-9A27-998561BA52A5}" srcId="{35D0FAFF-6DBF-4C29-8664-DDB1EE58118F}" destId="{7A270182-4982-4056-9CB8-F0716AF22E65}" srcOrd="3" destOrd="0" parTransId="{F03FE18E-A7AF-45A9-B8B3-619AE181A189}" sibTransId="{C8E8F3C3-279D-4D6A-B6F2-2E2109EB2F47}"/>
    <dgm:cxn modelId="{5394F688-633A-4145-A8BE-D591F421C73D}" type="presOf" srcId="{0FC5526C-9364-4C58-BC39-38F2D7B64F27}" destId="{BB5C9C63-4B0F-4269-A93C-EC7E9E49FCA0}" srcOrd="0" destOrd="0" presId="urn:microsoft.com/office/officeart/2005/8/layout/cycle1"/>
    <dgm:cxn modelId="{FD4D1E89-BDCA-47B9-9BE6-956514DB4D31}" srcId="{35D0FAFF-6DBF-4C29-8664-DDB1EE58118F}" destId="{0BCB7493-E56F-4911-8677-25C64F7740A9}" srcOrd="2" destOrd="0" parTransId="{9C22E851-4537-422E-8B09-1FD99D60B004}" sibTransId="{EE1447DB-623B-4796-9F36-EBB06B9DDAF7}"/>
    <dgm:cxn modelId="{9AC62B8C-F1CF-44C0-961D-55BE7CBFDCB8}" type="presOf" srcId="{B8861FF1-B036-49B6-9118-89F46EEBD924}" destId="{AAF9FC68-B402-4C59-9B31-E458F16F7D47}" srcOrd="0" destOrd="0" presId="urn:microsoft.com/office/officeart/2005/8/layout/cycle1"/>
    <dgm:cxn modelId="{28291590-A6AD-44C0-A1C4-75BF295EF58C}" srcId="{35D0FAFF-6DBF-4C29-8664-DDB1EE58118F}" destId="{EC87171B-BDD3-4744-931D-ECED4489BA2A}" srcOrd="14" destOrd="0" parTransId="{83A3D730-6FC8-4B42-957A-87CE095A205D}" sibTransId="{CD24432D-28C2-4055-8592-0E4E18F1A8D7}"/>
    <dgm:cxn modelId="{B00AF995-19F7-4A9C-B30C-32246ACF6863}" type="presOf" srcId="{111D61D0-4263-42EC-B154-2AA4050E05AE}" destId="{4881F71F-A5B9-472E-B335-627A07CB4A49}" srcOrd="0" destOrd="0" presId="urn:microsoft.com/office/officeart/2005/8/layout/cycle1"/>
    <dgm:cxn modelId="{FCFAA999-E6D3-46E7-BDCE-F62BF7AAB65F}" srcId="{35D0FAFF-6DBF-4C29-8664-DDB1EE58118F}" destId="{2A40AC93-94A3-4634-82CA-07475A2EFD24}" srcOrd="5" destOrd="0" parTransId="{A3F0ED2C-90F4-4ACD-89CF-EB33ED3BB69F}" sibTransId="{5FF4E352-F658-4EDC-93BF-BA90362BC3E2}"/>
    <dgm:cxn modelId="{4388B49A-4C96-4B6E-A6A0-A4189BC95009}" type="presOf" srcId="{7F2F8123-7B5F-42A6-B384-B987BF9B8ECA}" destId="{D9DD7F8C-118C-4854-A1A9-BF1D8F09587A}" srcOrd="0" destOrd="0" presId="urn:microsoft.com/office/officeart/2005/8/layout/cycle1"/>
    <dgm:cxn modelId="{18A9169D-4B45-4069-B2C3-C2AFFB22B69C}" srcId="{35D0FAFF-6DBF-4C29-8664-DDB1EE58118F}" destId="{7F2F8123-7B5F-42A6-B384-B987BF9B8ECA}" srcOrd="8" destOrd="0" parTransId="{FF5B51E8-A707-41A2-A1C6-A86944857284}" sibTransId="{3C5F4E54-7247-40AE-881C-F27C830A6335}"/>
    <dgm:cxn modelId="{3A45049F-0D1B-49E4-9613-053593BC6207}" srcId="{35D0FAFF-6DBF-4C29-8664-DDB1EE58118F}" destId="{0FC5526C-9364-4C58-BC39-38F2D7B64F27}" srcOrd="1" destOrd="0" parTransId="{872BB110-D2F2-4FE2-A77D-5E9795102D57}" sibTransId="{A4D2A40C-A00D-4FB8-8911-EED8C1F30CD8}"/>
    <dgm:cxn modelId="{60CAA3A9-5F8D-421E-BE2C-AFE691AE78E1}" srcId="{35D0FAFF-6DBF-4C29-8664-DDB1EE58118F}" destId="{D0C3A141-A72C-43FA-9F62-C7C3B5E81BC2}" srcOrd="15" destOrd="0" parTransId="{5A8D0738-01FF-4751-89BF-8EFAC7B455CA}" sibTransId="{9292EB9D-9DBE-42EF-BDCA-DD6CDFFEA904}"/>
    <dgm:cxn modelId="{4EFD6DAD-DE9D-4742-877E-6C3FD1495BC6}" type="presOf" srcId="{A4D2A40C-A00D-4FB8-8911-EED8C1F30CD8}" destId="{7CDDC799-5C37-49FE-9AB3-EC23F85237A2}" srcOrd="0" destOrd="0" presId="urn:microsoft.com/office/officeart/2005/8/layout/cycle1"/>
    <dgm:cxn modelId="{E36083AD-3745-46BC-95CD-CEE40846A270}" srcId="{35D0FAFF-6DBF-4C29-8664-DDB1EE58118F}" destId="{353A116F-07AA-4094-B1BB-A15DAAAF2B22}" srcOrd="4" destOrd="0" parTransId="{D6F1F73F-3B8E-4E0C-A63B-2514A831CB59}" sibTransId="{95BB959F-0494-494C-925B-F7746C42CBED}"/>
    <dgm:cxn modelId="{CCAA23B0-4771-4465-842C-2115CD69D234}" srcId="{35D0FAFF-6DBF-4C29-8664-DDB1EE58118F}" destId="{4F748376-4325-4BE1-8BD3-D8B3FDB2CCDC}" srcOrd="9" destOrd="0" parTransId="{583AD9B0-EC0D-44E2-A9E5-6D11E892CEB7}" sibTransId="{0BB4E5F5-2416-4670-8D22-6FE39A0BD38D}"/>
    <dgm:cxn modelId="{3C8B86B1-BE25-460D-9843-18E31F961B28}" srcId="{35D0FAFF-6DBF-4C29-8664-DDB1EE58118F}" destId="{769B4DE2-1C0B-4F8B-A93A-8D3565F0871D}" srcOrd="17" destOrd="0" parTransId="{3661EAB2-BE51-49EE-8523-585CB925970A}" sibTransId="{8278A5FB-F2BF-4086-95C2-8996CD96046C}"/>
    <dgm:cxn modelId="{1249F9B4-8E23-4D63-81A9-7B4F23D8168B}" type="presOf" srcId="{8278A5FB-F2BF-4086-95C2-8996CD96046C}" destId="{31563AB5-B4FC-4BE1-B188-F61754370758}" srcOrd="0" destOrd="0" presId="urn:microsoft.com/office/officeart/2005/8/layout/cycle1"/>
    <dgm:cxn modelId="{03379DC8-618F-4E25-AF7B-03B37BE4C991}" type="presOf" srcId="{278B48CC-E55E-431F-A722-62F9CB4A7E0D}" destId="{F119A04A-C15C-46C2-88BB-ADE3C8709763}" srcOrd="0" destOrd="0" presId="urn:microsoft.com/office/officeart/2005/8/layout/cycle1"/>
    <dgm:cxn modelId="{8CA636CB-D3FF-4D4F-B86C-F16E6F40D449}" type="presOf" srcId="{2A40AC93-94A3-4634-82CA-07475A2EFD24}" destId="{0CFD8D71-008E-44CA-9159-59F0340A0EE4}" srcOrd="0" destOrd="0" presId="urn:microsoft.com/office/officeart/2005/8/layout/cycle1"/>
    <dgm:cxn modelId="{69046ACE-27F2-4DC0-9A6C-389EF77A5FCA}" type="presOf" srcId="{67B870C8-8566-4B29-BB58-48438DD23DF9}" destId="{FE8E8645-9BB3-42EE-83A8-007A30246CF2}" srcOrd="0" destOrd="0" presId="urn:microsoft.com/office/officeart/2005/8/layout/cycle1"/>
    <dgm:cxn modelId="{2959EFDA-DE7E-45B6-A319-600B2556AFA1}" type="presOf" srcId="{CD24432D-28C2-4055-8592-0E4E18F1A8D7}" destId="{51E778E7-4A1B-4D8F-A0C2-53ADBC938666}" srcOrd="0" destOrd="0" presId="urn:microsoft.com/office/officeart/2005/8/layout/cycle1"/>
    <dgm:cxn modelId="{80040AE3-41B1-409B-BD01-47D5E9F60594}" type="presOf" srcId="{EE1447DB-623B-4796-9F36-EBB06B9DDAF7}" destId="{B2AC36FB-9828-4750-B8E2-C40CDD180B62}" srcOrd="0" destOrd="0" presId="urn:microsoft.com/office/officeart/2005/8/layout/cycle1"/>
    <dgm:cxn modelId="{7DFD69E7-966B-4145-8040-C6A0604CED94}" type="presOf" srcId="{2E4D4DD3-B30D-4655-AB01-E4CB4A8CC686}" destId="{C24587BE-A43F-4486-A06F-3A5BD46575A6}" srcOrd="0" destOrd="0" presId="urn:microsoft.com/office/officeart/2005/8/layout/cycle1"/>
    <dgm:cxn modelId="{BDA0B4FE-BBA3-4D14-8305-4FB18A5C4105}" type="presOf" srcId="{9292EB9D-9DBE-42EF-BDCA-DD6CDFFEA904}" destId="{3E917290-DFB9-42B7-8B36-101A4D2875EC}" srcOrd="0" destOrd="0" presId="urn:microsoft.com/office/officeart/2005/8/layout/cycle1"/>
    <dgm:cxn modelId="{5C6C1C49-2238-4571-81BF-D67CDC2DF27B}" type="presParOf" srcId="{54D0C9DF-8E15-49F3-8B22-66021F2F6B82}" destId="{AB8B4954-CEEC-499D-8FE8-F8A39E26831C}" srcOrd="0" destOrd="0" presId="urn:microsoft.com/office/officeart/2005/8/layout/cycle1"/>
    <dgm:cxn modelId="{19420605-15C4-4C9F-879F-E980384906EE}" type="presParOf" srcId="{54D0C9DF-8E15-49F3-8B22-66021F2F6B82}" destId="{4975B3C2-E657-404C-A645-B6D0650EEFFA}" srcOrd="1" destOrd="0" presId="urn:microsoft.com/office/officeart/2005/8/layout/cycle1"/>
    <dgm:cxn modelId="{536C301E-441A-4A7C-B79A-F63A4FBF273E}" type="presParOf" srcId="{54D0C9DF-8E15-49F3-8B22-66021F2F6B82}" destId="{C24587BE-A43F-4486-A06F-3A5BD46575A6}" srcOrd="2" destOrd="0" presId="urn:microsoft.com/office/officeart/2005/8/layout/cycle1"/>
    <dgm:cxn modelId="{7E689654-1A15-4922-A7FA-F8BE0046F8DC}" type="presParOf" srcId="{54D0C9DF-8E15-49F3-8B22-66021F2F6B82}" destId="{26E847A4-F93F-48B8-B3F9-B7D11EDE44A6}" srcOrd="3" destOrd="0" presId="urn:microsoft.com/office/officeart/2005/8/layout/cycle1"/>
    <dgm:cxn modelId="{CCE2797F-68BB-4E26-BA3F-4DE6B4DC5987}" type="presParOf" srcId="{54D0C9DF-8E15-49F3-8B22-66021F2F6B82}" destId="{BB5C9C63-4B0F-4269-A93C-EC7E9E49FCA0}" srcOrd="4" destOrd="0" presId="urn:microsoft.com/office/officeart/2005/8/layout/cycle1"/>
    <dgm:cxn modelId="{6DD9A5AC-D95D-41C2-AD5C-DAF87F47ED6F}" type="presParOf" srcId="{54D0C9DF-8E15-49F3-8B22-66021F2F6B82}" destId="{7CDDC799-5C37-49FE-9AB3-EC23F85237A2}" srcOrd="5" destOrd="0" presId="urn:microsoft.com/office/officeart/2005/8/layout/cycle1"/>
    <dgm:cxn modelId="{20420F5B-7A82-4E78-8CDC-05E8D321D9BC}" type="presParOf" srcId="{54D0C9DF-8E15-49F3-8B22-66021F2F6B82}" destId="{F09D7713-8433-4F6E-90DC-9C01DB98E6F1}" srcOrd="6" destOrd="0" presId="urn:microsoft.com/office/officeart/2005/8/layout/cycle1"/>
    <dgm:cxn modelId="{0206F71E-90B6-4723-9261-E32692912E39}" type="presParOf" srcId="{54D0C9DF-8E15-49F3-8B22-66021F2F6B82}" destId="{DB7CC4D2-183E-42D0-971C-BEBA8C16603D}" srcOrd="7" destOrd="0" presId="urn:microsoft.com/office/officeart/2005/8/layout/cycle1"/>
    <dgm:cxn modelId="{8936630B-98BD-481B-A637-AA540AC81124}" type="presParOf" srcId="{54D0C9DF-8E15-49F3-8B22-66021F2F6B82}" destId="{B2AC36FB-9828-4750-B8E2-C40CDD180B62}" srcOrd="8" destOrd="0" presId="urn:microsoft.com/office/officeart/2005/8/layout/cycle1"/>
    <dgm:cxn modelId="{A585597C-C228-48AC-B52E-967E4E4563A1}" type="presParOf" srcId="{54D0C9DF-8E15-49F3-8B22-66021F2F6B82}" destId="{BEE2F424-E39B-4980-8503-F41D3EE24290}" srcOrd="9" destOrd="0" presId="urn:microsoft.com/office/officeart/2005/8/layout/cycle1"/>
    <dgm:cxn modelId="{54E24CCA-ABE1-4BC8-B4CA-3370C8201567}" type="presParOf" srcId="{54D0C9DF-8E15-49F3-8B22-66021F2F6B82}" destId="{897288A7-E70F-4396-8474-E8F17948A8BB}" srcOrd="10" destOrd="0" presId="urn:microsoft.com/office/officeart/2005/8/layout/cycle1"/>
    <dgm:cxn modelId="{D9E7E6F5-482A-4601-870F-33EB67D475EC}" type="presParOf" srcId="{54D0C9DF-8E15-49F3-8B22-66021F2F6B82}" destId="{BF102723-C1AA-4201-9F25-887433893CEB}" srcOrd="11" destOrd="0" presId="urn:microsoft.com/office/officeart/2005/8/layout/cycle1"/>
    <dgm:cxn modelId="{D1AC8AAE-3242-45AD-BF92-F2CAF11EFB4A}" type="presParOf" srcId="{54D0C9DF-8E15-49F3-8B22-66021F2F6B82}" destId="{F42B7995-4F55-4412-AD8C-0A0BE257429B}" srcOrd="12" destOrd="0" presId="urn:microsoft.com/office/officeart/2005/8/layout/cycle1"/>
    <dgm:cxn modelId="{E4A8CF6C-57ED-4397-BEAE-85A7E9AEF27A}" type="presParOf" srcId="{54D0C9DF-8E15-49F3-8B22-66021F2F6B82}" destId="{F948F169-F24B-4055-86C0-A02A36FE810C}" srcOrd="13" destOrd="0" presId="urn:microsoft.com/office/officeart/2005/8/layout/cycle1"/>
    <dgm:cxn modelId="{F28FF817-C171-41D2-A526-A0A3DDB8DC06}" type="presParOf" srcId="{54D0C9DF-8E15-49F3-8B22-66021F2F6B82}" destId="{9C2805AC-7CD9-4735-9CE0-A6582E75DAB3}" srcOrd="14" destOrd="0" presId="urn:microsoft.com/office/officeart/2005/8/layout/cycle1"/>
    <dgm:cxn modelId="{D3AF6419-2EE6-4352-B224-593F8883411E}" type="presParOf" srcId="{54D0C9DF-8E15-49F3-8B22-66021F2F6B82}" destId="{36EFFC92-A3D3-4599-B685-3E7DE78EF6A0}" srcOrd="15" destOrd="0" presId="urn:microsoft.com/office/officeart/2005/8/layout/cycle1"/>
    <dgm:cxn modelId="{55966E1F-1EEE-46A2-90A4-5CA4058AA205}" type="presParOf" srcId="{54D0C9DF-8E15-49F3-8B22-66021F2F6B82}" destId="{0CFD8D71-008E-44CA-9159-59F0340A0EE4}" srcOrd="16" destOrd="0" presId="urn:microsoft.com/office/officeart/2005/8/layout/cycle1"/>
    <dgm:cxn modelId="{18C7E61B-A4EA-47F3-914F-288071B79FC5}" type="presParOf" srcId="{54D0C9DF-8E15-49F3-8B22-66021F2F6B82}" destId="{3F7C6402-2D57-430E-A1A0-BD7362343307}" srcOrd="17" destOrd="0" presId="urn:microsoft.com/office/officeart/2005/8/layout/cycle1"/>
    <dgm:cxn modelId="{BB993562-7140-43D5-8EFA-FB444BB93154}" type="presParOf" srcId="{54D0C9DF-8E15-49F3-8B22-66021F2F6B82}" destId="{1A505080-831A-4833-BCA3-F74105A0423C}" srcOrd="18" destOrd="0" presId="urn:microsoft.com/office/officeart/2005/8/layout/cycle1"/>
    <dgm:cxn modelId="{82CD08CE-F858-4288-B1F1-CDA6D4D07A40}" type="presParOf" srcId="{54D0C9DF-8E15-49F3-8B22-66021F2F6B82}" destId="{583D0688-6C11-4D92-946D-6532D9C4DBBC}" srcOrd="19" destOrd="0" presId="urn:microsoft.com/office/officeart/2005/8/layout/cycle1"/>
    <dgm:cxn modelId="{08764012-3BBE-4238-B178-EE8EC4261B96}" type="presParOf" srcId="{54D0C9DF-8E15-49F3-8B22-66021F2F6B82}" destId="{136697CA-C4D7-4A05-951D-A7D548A54316}" srcOrd="20" destOrd="0" presId="urn:microsoft.com/office/officeart/2005/8/layout/cycle1"/>
    <dgm:cxn modelId="{634E42F9-5E65-487E-8C99-19F580C31234}" type="presParOf" srcId="{54D0C9DF-8E15-49F3-8B22-66021F2F6B82}" destId="{4E7D46DE-38E0-4850-AA37-0CD7589FB5B6}" srcOrd="21" destOrd="0" presId="urn:microsoft.com/office/officeart/2005/8/layout/cycle1"/>
    <dgm:cxn modelId="{FBCC247C-13E8-4FE3-9D24-E4A825C67F06}" type="presParOf" srcId="{54D0C9DF-8E15-49F3-8B22-66021F2F6B82}" destId="{96C9F6AD-91D9-41E0-ADDB-C99F9E1B05C2}" srcOrd="22" destOrd="0" presId="urn:microsoft.com/office/officeart/2005/8/layout/cycle1"/>
    <dgm:cxn modelId="{B0468EC9-2DCF-4D7E-B92F-ED9A73C0A7D5}" type="presParOf" srcId="{54D0C9DF-8E15-49F3-8B22-66021F2F6B82}" destId="{99A8D8C8-0936-4C57-9255-A68871BD473B}" srcOrd="23" destOrd="0" presId="urn:microsoft.com/office/officeart/2005/8/layout/cycle1"/>
    <dgm:cxn modelId="{CBEF83BF-AB2B-4C29-9C8D-0F90E00AAD15}" type="presParOf" srcId="{54D0C9DF-8E15-49F3-8B22-66021F2F6B82}" destId="{7AB3526C-CFCA-4473-B201-D6FD2F9388E2}" srcOrd="24" destOrd="0" presId="urn:microsoft.com/office/officeart/2005/8/layout/cycle1"/>
    <dgm:cxn modelId="{F358F52D-0610-4CF5-A66E-F55FC4C65807}" type="presParOf" srcId="{54D0C9DF-8E15-49F3-8B22-66021F2F6B82}" destId="{D9DD7F8C-118C-4854-A1A9-BF1D8F09587A}" srcOrd="25" destOrd="0" presId="urn:microsoft.com/office/officeart/2005/8/layout/cycle1"/>
    <dgm:cxn modelId="{76C59E27-00EC-4406-BE6A-E814866EA0E4}" type="presParOf" srcId="{54D0C9DF-8E15-49F3-8B22-66021F2F6B82}" destId="{DC1E67E1-B680-4373-B432-16DEDA131D41}" srcOrd="26" destOrd="0" presId="urn:microsoft.com/office/officeart/2005/8/layout/cycle1"/>
    <dgm:cxn modelId="{8E0BCD6D-AB39-451A-AF62-1784C46A2A52}" type="presParOf" srcId="{54D0C9DF-8E15-49F3-8B22-66021F2F6B82}" destId="{EBEAC3D6-EEDD-48EE-9436-CA12CEEFA851}" srcOrd="27" destOrd="0" presId="urn:microsoft.com/office/officeart/2005/8/layout/cycle1"/>
    <dgm:cxn modelId="{1C7050D5-39A1-4129-B80A-8CB5AC302AC8}" type="presParOf" srcId="{54D0C9DF-8E15-49F3-8B22-66021F2F6B82}" destId="{1D36C7B7-9D18-4F69-AEBB-1C9B144B8A60}" srcOrd="28" destOrd="0" presId="urn:microsoft.com/office/officeart/2005/8/layout/cycle1"/>
    <dgm:cxn modelId="{A29ECB67-08E0-4642-B349-8187B8DF78F8}" type="presParOf" srcId="{54D0C9DF-8E15-49F3-8B22-66021F2F6B82}" destId="{22713048-BC57-4187-A0F9-BB020C5566A8}" srcOrd="29" destOrd="0" presId="urn:microsoft.com/office/officeart/2005/8/layout/cycle1"/>
    <dgm:cxn modelId="{09993AEE-19BF-4B75-A9E6-084AF77A1C2A}" type="presParOf" srcId="{54D0C9DF-8E15-49F3-8B22-66021F2F6B82}" destId="{49D6D990-4418-4AEB-A808-FEDFD99C8A6B}" srcOrd="30" destOrd="0" presId="urn:microsoft.com/office/officeart/2005/8/layout/cycle1"/>
    <dgm:cxn modelId="{34F95154-CA6A-48B2-8E1E-F056146265BF}" type="presParOf" srcId="{54D0C9DF-8E15-49F3-8B22-66021F2F6B82}" destId="{4118C543-1E3E-44B6-9744-D265065192A0}" srcOrd="31" destOrd="0" presId="urn:microsoft.com/office/officeart/2005/8/layout/cycle1"/>
    <dgm:cxn modelId="{53883E46-2A77-41D4-91E1-FDCCEF383578}" type="presParOf" srcId="{54D0C9DF-8E15-49F3-8B22-66021F2F6B82}" destId="{F119A04A-C15C-46C2-88BB-ADE3C8709763}" srcOrd="32" destOrd="0" presId="urn:microsoft.com/office/officeart/2005/8/layout/cycle1"/>
    <dgm:cxn modelId="{72F0E56D-F412-4D6F-A2AB-E75153061256}" type="presParOf" srcId="{54D0C9DF-8E15-49F3-8B22-66021F2F6B82}" destId="{44B4FCCC-1613-4087-81F5-3FB0BEB60836}" srcOrd="33" destOrd="0" presId="urn:microsoft.com/office/officeart/2005/8/layout/cycle1"/>
    <dgm:cxn modelId="{E6C58D8C-BEEA-4DC2-8E9E-FD6E5C582A8D}" type="presParOf" srcId="{54D0C9DF-8E15-49F3-8B22-66021F2F6B82}" destId="{682E904E-6E7B-475B-ADD4-EAEE515EC657}" srcOrd="34" destOrd="0" presId="urn:microsoft.com/office/officeart/2005/8/layout/cycle1"/>
    <dgm:cxn modelId="{785BAFAE-CD62-40B6-899A-A183DD92646A}" type="presParOf" srcId="{54D0C9DF-8E15-49F3-8B22-66021F2F6B82}" destId="{AAF9FC68-B402-4C59-9B31-E458F16F7D47}" srcOrd="35" destOrd="0" presId="urn:microsoft.com/office/officeart/2005/8/layout/cycle1"/>
    <dgm:cxn modelId="{7F992780-9B86-467D-84CE-D76776E2962B}" type="presParOf" srcId="{54D0C9DF-8E15-49F3-8B22-66021F2F6B82}" destId="{566C2A14-36AA-4162-A924-2E1C9B3DB565}" srcOrd="36" destOrd="0" presId="urn:microsoft.com/office/officeart/2005/8/layout/cycle1"/>
    <dgm:cxn modelId="{56EB873B-135E-43A9-90D6-6B5DE3581D8D}" type="presParOf" srcId="{54D0C9DF-8E15-49F3-8B22-66021F2F6B82}" destId="{4881F71F-A5B9-472E-B335-627A07CB4A49}" srcOrd="37" destOrd="0" presId="urn:microsoft.com/office/officeart/2005/8/layout/cycle1"/>
    <dgm:cxn modelId="{FBF79841-C9E9-4ACE-8E9C-D25CA4A3A7B3}" type="presParOf" srcId="{54D0C9DF-8E15-49F3-8B22-66021F2F6B82}" destId="{8D63DC7C-B9B8-4C19-8CB9-AFA568E20E79}" srcOrd="38" destOrd="0" presId="urn:microsoft.com/office/officeart/2005/8/layout/cycle1"/>
    <dgm:cxn modelId="{8A32BECA-8EDF-41FC-AF76-975C5438DB6B}" type="presParOf" srcId="{54D0C9DF-8E15-49F3-8B22-66021F2F6B82}" destId="{933E2416-FDF3-468E-AAE4-96B3A798CAC0}" srcOrd="39" destOrd="0" presId="urn:microsoft.com/office/officeart/2005/8/layout/cycle1"/>
    <dgm:cxn modelId="{DDF0DC2C-80F3-4841-A54F-8CB6F53AE625}" type="presParOf" srcId="{54D0C9DF-8E15-49F3-8B22-66021F2F6B82}" destId="{FE8E8645-9BB3-42EE-83A8-007A30246CF2}" srcOrd="40" destOrd="0" presId="urn:microsoft.com/office/officeart/2005/8/layout/cycle1"/>
    <dgm:cxn modelId="{8B0CDA7B-8A0A-4BD5-A66E-782751032F36}" type="presParOf" srcId="{54D0C9DF-8E15-49F3-8B22-66021F2F6B82}" destId="{97234C75-ED3A-4DB7-A05E-4372A606A798}" srcOrd="41" destOrd="0" presId="urn:microsoft.com/office/officeart/2005/8/layout/cycle1"/>
    <dgm:cxn modelId="{58E3D2FA-75D2-4413-BE58-5485D38981AF}" type="presParOf" srcId="{54D0C9DF-8E15-49F3-8B22-66021F2F6B82}" destId="{6B56863A-70CF-4D6E-9E2E-7645E92AD46D}" srcOrd="42" destOrd="0" presId="urn:microsoft.com/office/officeart/2005/8/layout/cycle1"/>
    <dgm:cxn modelId="{B7629853-EC0D-452B-978A-2F1E2FA2E3E3}" type="presParOf" srcId="{54D0C9DF-8E15-49F3-8B22-66021F2F6B82}" destId="{BCA52B36-08E5-4B41-BC3A-C5005893821A}" srcOrd="43" destOrd="0" presId="urn:microsoft.com/office/officeart/2005/8/layout/cycle1"/>
    <dgm:cxn modelId="{0A732C62-B5A3-41E6-842B-510368D5A45B}" type="presParOf" srcId="{54D0C9DF-8E15-49F3-8B22-66021F2F6B82}" destId="{51E778E7-4A1B-4D8F-A0C2-53ADBC938666}" srcOrd="44" destOrd="0" presId="urn:microsoft.com/office/officeart/2005/8/layout/cycle1"/>
    <dgm:cxn modelId="{F014DEC4-08A2-4E61-A856-9F915B378489}" type="presParOf" srcId="{54D0C9DF-8E15-49F3-8B22-66021F2F6B82}" destId="{F65FCE4F-F3C2-45BA-BE2D-2649317217F3}" srcOrd="45" destOrd="0" presId="urn:microsoft.com/office/officeart/2005/8/layout/cycle1"/>
    <dgm:cxn modelId="{567E3F5D-A740-45AE-93C4-EA54F61191C4}" type="presParOf" srcId="{54D0C9DF-8E15-49F3-8B22-66021F2F6B82}" destId="{6539E844-EF9E-48A0-9787-0026283DC24A}" srcOrd="46" destOrd="0" presId="urn:microsoft.com/office/officeart/2005/8/layout/cycle1"/>
    <dgm:cxn modelId="{653D01A6-5632-4113-9722-60E97B8E21D3}" type="presParOf" srcId="{54D0C9DF-8E15-49F3-8B22-66021F2F6B82}" destId="{3E917290-DFB9-42B7-8B36-101A4D2875EC}" srcOrd="47" destOrd="0" presId="urn:microsoft.com/office/officeart/2005/8/layout/cycle1"/>
    <dgm:cxn modelId="{37F20CEC-E5D8-4EB4-B48B-17A7656C3DCB}" type="presParOf" srcId="{54D0C9DF-8E15-49F3-8B22-66021F2F6B82}" destId="{577A6D0C-8A16-405E-8EBD-39F7F3F39E1C}" srcOrd="48" destOrd="0" presId="urn:microsoft.com/office/officeart/2005/8/layout/cycle1"/>
    <dgm:cxn modelId="{6A70050A-6241-45C0-AB87-9E7326038B6D}" type="presParOf" srcId="{54D0C9DF-8E15-49F3-8B22-66021F2F6B82}" destId="{32313149-91EF-49D0-A7FB-7DD51E3CA0EA}" srcOrd="49" destOrd="0" presId="urn:microsoft.com/office/officeart/2005/8/layout/cycle1"/>
    <dgm:cxn modelId="{A6F60250-06E9-4DC4-AD37-22F924BBEC52}" type="presParOf" srcId="{54D0C9DF-8E15-49F3-8B22-66021F2F6B82}" destId="{38BAF6B8-32DC-49E9-8E42-1323D773B36A}" srcOrd="50" destOrd="0" presId="urn:microsoft.com/office/officeart/2005/8/layout/cycle1"/>
    <dgm:cxn modelId="{A813D7EB-6769-40AD-8B7C-200C33F7CADF}" type="presParOf" srcId="{54D0C9DF-8E15-49F3-8B22-66021F2F6B82}" destId="{30D90B2F-9065-4CE6-982B-DA0BD4C9D243}" srcOrd="51" destOrd="0" presId="urn:microsoft.com/office/officeart/2005/8/layout/cycle1"/>
    <dgm:cxn modelId="{7C05FBF2-9722-4A80-A6CC-377E34117FEB}" type="presParOf" srcId="{54D0C9DF-8E15-49F3-8B22-66021F2F6B82}" destId="{8F82CA14-6E74-40A7-87A9-D962AA12E4C2}" srcOrd="52" destOrd="0" presId="urn:microsoft.com/office/officeart/2005/8/layout/cycle1"/>
    <dgm:cxn modelId="{D4EE7566-4BF0-484B-AB19-345562DDF046}" type="presParOf" srcId="{54D0C9DF-8E15-49F3-8B22-66021F2F6B82}" destId="{31563AB5-B4FC-4BE1-B188-F61754370758}" srcOrd="53" destOrd="0" presId="urn:microsoft.com/office/officeart/2005/8/layout/cycle1"/>
  </dgm:cxnLst>
  <dgm:bg>
    <a:noFill/>
  </dgm:bg>
  <dgm:whole>
    <a:ln>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0E5471-D686-49CE-A658-2DACC2E65D0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2B5F2915-CC42-4917-A182-37495D512538}">
      <dgm:prSet phldrT="[Text]" custT="1"/>
      <dgm:spPr>
        <a:noFill/>
        <a:ln>
          <a:noFill/>
        </a:ln>
      </dgm:spPr>
      <dgm:t>
        <a:bodyPr/>
        <a:lstStyle/>
        <a:p>
          <a:r>
            <a:rPr lang="en-GB" sz="1100" b="1" dirty="0">
              <a:solidFill>
                <a:schemeClr val="bg1"/>
              </a:solidFill>
            </a:rPr>
            <a:t>Marital/civil partnership status</a:t>
          </a:r>
        </a:p>
      </dgm:t>
    </dgm:pt>
    <dgm:pt modelId="{3E1086CE-F9BC-4831-8A7E-BF347BE54ADF}" type="parTrans" cxnId="{389832DA-0B0C-4CA7-A985-554A63D65739}">
      <dgm:prSet/>
      <dgm:spPr/>
      <dgm:t>
        <a:bodyPr/>
        <a:lstStyle/>
        <a:p>
          <a:endParaRPr lang="en-GB" sz="1100" b="1">
            <a:solidFill>
              <a:schemeClr val="bg1"/>
            </a:solidFill>
          </a:endParaRPr>
        </a:p>
      </dgm:t>
    </dgm:pt>
    <dgm:pt modelId="{DCDB54F6-3C12-4A0C-BE25-3DF23039D750}" type="sibTrans" cxnId="{389832DA-0B0C-4CA7-A985-554A63D65739}">
      <dgm:prSet/>
      <dgm:spPr>
        <a:noFill/>
        <a:ln>
          <a:noFill/>
        </a:ln>
      </dgm:spPr>
      <dgm:t>
        <a:bodyPr/>
        <a:lstStyle/>
        <a:p>
          <a:endParaRPr lang="en-GB" sz="1100" b="1">
            <a:solidFill>
              <a:schemeClr val="bg1"/>
            </a:solidFill>
          </a:endParaRPr>
        </a:p>
      </dgm:t>
    </dgm:pt>
    <dgm:pt modelId="{AF0CA718-6350-4D1C-8B0F-C8F92F8E7D53}">
      <dgm:prSet phldrT="[Text]" custT="1"/>
      <dgm:spPr>
        <a:noFill/>
        <a:ln>
          <a:noFill/>
        </a:ln>
      </dgm:spPr>
      <dgm:t>
        <a:bodyPr/>
        <a:lstStyle/>
        <a:p>
          <a:r>
            <a:rPr lang="en-GB" sz="1100" b="1" dirty="0">
              <a:solidFill>
                <a:schemeClr val="bg1"/>
              </a:solidFill>
            </a:rPr>
            <a:t>Age</a:t>
          </a:r>
        </a:p>
      </dgm:t>
    </dgm:pt>
    <dgm:pt modelId="{8CB756DC-B7F5-40E6-9BDF-3847F7891235}" type="parTrans" cxnId="{A2E8156D-4C30-4555-9447-C53808708C87}">
      <dgm:prSet/>
      <dgm:spPr/>
      <dgm:t>
        <a:bodyPr/>
        <a:lstStyle/>
        <a:p>
          <a:endParaRPr lang="en-GB" sz="1100" b="1">
            <a:solidFill>
              <a:schemeClr val="bg1"/>
            </a:solidFill>
          </a:endParaRPr>
        </a:p>
      </dgm:t>
    </dgm:pt>
    <dgm:pt modelId="{C0D90866-ED1B-4785-A1C3-67CDC9D9EDCB}" type="sibTrans" cxnId="{A2E8156D-4C30-4555-9447-C53808708C87}">
      <dgm:prSet/>
      <dgm:spPr>
        <a:noFill/>
        <a:ln>
          <a:noFill/>
        </a:ln>
      </dgm:spPr>
      <dgm:t>
        <a:bodyPr/>
        <a:lstStyle/>
        <a:p>
          <a:endParaRPr lang="en-GB" sz="1100" b="1">
            <a:solidFill>
              <a:schemeClr val="bg1"/>
            </a:solidFill>
          </a:endParaRPr>
        </a:p>
      </dgm:t>
    </dgm:pt>
    <dgm:pt modelId="{5A332A08-E506-4453-A245-D0309640024C}">
      <dgm:prSet phldrT="[Text]" custT="1"/>
      <dgm:spPr>
        <a:noFill/>
        <a:ln>
          <a:noFill/>
        </a:ln>
      </dgm:spPr>
      <dgm:t>
        <a:bodyPr/>
        <a:lstStyle/>
        <a:p>
          <a:r>
            <a:rPr lang="en-GB" sz="1100" b="1" dirty="0">
              <a:solidFill>
                <a:schemeClr val="bg1"/>
              </a:solidFill>
            </a:rPr>
            <a:t>Disability</a:t>
          </a:r>
        </a:p>
      </dgm:t>
    </dgm:pt>
    <dgm:pt modelId="{67E57B10-AE8A-4894-8C3E-ED4AE27928C0}" type="parTrans" cxnId="{3A519785-1BB3-40B9-8EF2-3C23EA4FCC09}">
      <dgm:prSet/>
      <dgm:spPr/>
      <dgm:t>
        <a:bodyPr/>
        <a:lstStyle/>
        <a:p>
          <a:endParaRPr lang="en-GB" sz="1100" b="1">
            <a:solidFill>
              <a:schemeClr val="bg1"/>
            </a:solidFill>
          </a:endParaRPr>
        </a:p>
      </dgm:t>
    </dgm:pt>
    <dgm:pt modelId="{0E08DFDA-3E71-49D2-8C75-BF98275C5F9B}" type="sibTrans" cxnId="{3A519785-1BB3-40B9-8EF2-3C23EA4FCC09}">
      <dgm:prSet/>
      <dgm:spPr>
        <a:noFill/>
        <a:ln>
          <a:noFill/>
        </a:ln>
      </dgm:spPr>
      <dgm:t>
        <a:bodyPr/>
        <a:lstStyle/>
        <a:p>
          <a:endParaRPr lang="en-GB" sz="1100" b="1">
            <a:solidFill>
              <a:schemeClr val="bg1"/>
            </a:solidFill>
          </a:endParaRPr>
        </a:p>
      </dgm:t>
    </dgm:pt>
    <dgm:pt modelId="{E2399C04-188F-4417-AA33-A46EA179472E}">
      <dgm:prSet phldrT="[Text]" custT="1"/>
      <dgm:spPr>
        <a:noFill/>
        <a:ln>
          <a:noFill/>
        </a:ln>
      </dgm:spPr>
      <dgm:t>
        <a:bodyPr/>
        <a:lstStyle/>
        <a:p>
          <a:r>
            <a:rPr lang="en-GB" sz="1100" b="1" dirty="0">
              <a:solidFill>
                <a:schemeClr val="bg1"/>
              </a:solidFill>
            </a:rPr>
            <a:t>Sexual orientation</a:t>
          </a:r>
        </a:p>
      </dgm:t>
    </dgm:pt>
    <dgm:pt modelId="{592BE9DB-2909-4C1A-8B11-43D35F002FAB}" type="parTrans" cxnId="{57C79275-39BE-4B03-A35A-71537705BA88}">
      <dgm:prSet/>
      <dgm:spPr/>
      <dgm:t>
        <a:bodyPr/>
        <a:lstStyle/>
        <a:p>
          <a:endParaRPr lang="en-GB" sz="1100" b="1">
            <a:solidFill>
              <a:schemeClr val="bg1"/>
            </a:solidFill>
          </a:endParaRPr>
        </a:p>
      </dgm:t>
    </dgm:pt>
    <dgm:pt modelId="{13E9388C-B96A-43F0-8447-CD7DA97F8AE6}" type="sibTrans" cxnId="{57C79275-39BE-4B03-A35A-71537705BA88}">
      <dgm:prSet/>
      <dgm:spPr>
        <a:noFill/>
        <a:ln>
          <a:noFill/>
        </a:ln>
      </dgm:spPr>
      <dgm:t>
        <a:bodyPr/>
        <a:lstStyle/>
        <a:p>
          <a:endParaRPr lang="en-GB" sz="1100" b="1">
            <a:solidFill>
              <a:schemeClr val="bg1"/>
            </a:solidFill>
          </a:endParaRPr>
        </a:p>
      </dgm:t>
    </dgm:pt>
    <dgm:pt modelId="{07EF9C74-8162-4964-9471-FDC0FA5EF176}">
      <dgm:prSet custT="1"/>
      <dgm:spPr>
        <a:noFill/>
        <a:ln>
          <a:noFill/>
        </a:ln>
      </dgm:spPr>
      <dgm:t>
        <a:bodyPr/>
        <a:lstStyle/>
        <a:p>
          <a:r>
            <a:rPr lang="en-GB" sz="1100" b="1" dirty="0">
              <a:solidFill>
                <a:schemeClr val="bg1"/>
              </a:solidFill>
            </a:rPr>
            <a:t>Gender reassignment</a:t>
          </a:r>
        </a:p>
      </dgm:t>
    </dgm:pt>
    <dgm:pt modelId="{42D92512-8A2D-41FB-B0D1-E860FDFBA61F}" type="parTrans" cxnId="{614762FF-E457-4315-ADA9-650543D8613D}">
      <dgm:prSet/>
      <dgm:spPr/>
      <dgm:t>
        <a:bodyPr/>
        <a:lstStyle/>
        <a:p>
          <a:endParaRPr lang="en-GB" sz="1100" b="1">
            <a:solidFill>
              <a:schemeClr val="bg1"/>
            </a:solidFill>
          </a:endParaRPr>
        </a:p>
      </dgm:t>
    </dgm:pt>
    <dgm:pt modelId="{1164DBDC-A7EE-401B-A334-CDC199A4241E}" type="sibTrans" cxnId="{614762FF-E457-4315-ADA9-650543D8613D}">
      <dgm:prSet/>
      <dgm:spPr>
        <a:noFill/>
        <a:ln>
          <a:noFill/>
        </a:ln>
      </dgm:spPr>
      <dgm:t>
        <a:bodyPr/>
        <a:lstStyle/>
        <a:p>
          <a:endParaRPr lang="en-GB" sz="1100" b="1">
            <a:solidFill>
              <a:schemeClr val="bg1"/>
            </a:solidFill>
          </a:endParaRPr>
        </a:p>
      </dgm:t>
    </dgm:pt>
    <dgm:pt modelId="{BA8ACE63-6A25-4BEF-B06E-32E33C474F95}">
      <dgm:prSet custT="1"/>
      <dgm:spPr>
        <a:noFill/>
        <a:ln>
          <a:noFill/>
        </a:ln>
      </dgm:spPr>
      <dgm:t>
        <a:bodyPr/>
        <a:lstStyle/>
        <a:p>
          <a:r>
            <a:rPr lang="en-GB" sz="1100" b="1" dirty="0">
              <a:solidFill>
                <a:schemeClr val="bg1"/>
              </a:solidFill>
            </a:rPr>
            <a:t>     </a:t>
          </a:r>
        </a:p>
        <a:p>
          <a:endParaRPr lang="en-GB" sz="1100" b="1" dirty="0">
            <a:solidFill>
              <a:schemeClr val="bg1"/>
            </a:solidFill>
          </a:endParaRPr>
        </a:p>
        <a:p>
          <a:r>
            <a:rPr lang="en-GB" sz="1100" b="1" dirty="0">
              <a:solidFill>
                <a:schemeClr val="bg1"/>
              </a:solidFill>
            </a:rPr>
            <a:t>Pregnancy/ maternity leave</a:t>
          </a:r>
        </a:p>
      </dgm:t>
    </dgm:pt>
    <dgm:pt modelId="{88CA8A2F-91E5-4864-8116-1CFBCDF161AD}" type="parTrans" cxnId="{E6599AE9-010F-4FF4-B1D7-301966586BE7}">
      <dgm:prSet/>
      <dgm:spPr/>
      <dgm:t>
        <a:bodyPr/>
        <a:lstStyle/>
        <a:p>
          <a:endParaRPr lang="en-GB" sz="1100" b="1">
            <a:solidFill>
              <a:schemeClr val="bg1"/>
            </a:solidFill>
          </a:endParaRPr>
        </a:p>
      </dgm:t>
    </dgm:pt>
    <dgm:pt modelId="{BF98D042-0F63-4550-9ACB-9E199DC8FE83}" type="sibTrans" cxnId="{E6599AE9-010F-4FF4-B1D7-301966586BE7}">
      <dgm:prSet/>
      <dgm:spPr>
        <a:noFill/>
        <a:ln>
          <a:noFill/>
        </a:ln>
      </dgm:spPr>
      <dgm:t>
        <a:bodyPr/>
        <a:lstStyle/>
        <a:p>
          <a:endParaRPr lang="en-GB" sz="1100" b="1">
            <a:solidFill>
              <a:schemeClr val="bg1"/>
            </a:solidFill>
          </a:endParaRPr>
        </a:p>
      </dgm:t>
    </dgm:pt>
    <dgm:pt modelId="{72908A6C-9FF5-493D-9CB0-CA40988A8FB6}">
      <dgm:prSet custT="1"/>
      <dgm:spPr>
        <a:noFill/>
        <a:ln>
          <a:noFill/>
        </a:ln>
      </dgm:spPr>
      <dgm:t>
        <a:bodyPr/>
        <a:lstStyle/>
        <a:p>
          <a:r>
            <a:rPr lang="en-GB" sz="1100" b="1" dirty="0">
              <a:solidFill>
                <a:schemeClr val="bg1"/>
              </a:solidFill>
            </a:rPr>
            <a:t>Sex</a:t>
          </a:r>
        </a:p>
      </dgm:t>
    </dgm:pt>
    <dgm:pt modelId="{C1CB25E4-AC91-46CF-BC1C-FCB37C035A9D}" type="parTrans" cxnId="{B78EE21E-DA84-42FE-A216-AF05E1FD2B8D}">
      <dgm:prSet/>
      <dgm:spPr/>
      <dgm:t>
        <a:bodyPr/>
        <a:lstStyle/>
        <a:p>
          <a:endParaRPr lang="en-GB" sz="1100" b="1">
            <a:solidFill>
              <a:schemeClr val="bg1"/>
            </a:solidFill>
          </a:endParaRPr>
        </a:p>
      </dgm:t>
    </dgm:pt>
    <dgm:pt modelId="{39A96B0A-7752-4F99-B9AF-B2739702A92B}" type="sibTrans" cxnId="{B78EE21E-DA84-42FE-A216-AF05E1FD2B8D}">
      <dgm:prSet/>
      <dgm:spPr>
        <a:noFill/>
        <a:ln>
          <a:noFill/>
        </a:ln>
      </dgm:spPr>
      <dgm:t>
        <a:bodyPr/>
        <a:lstStyle/>
        <a:p>
          <a:endParaRPr lang="en-GB" sz="1100" b="1">
            <a:solidFill>
              <a:schemeClr val="bg1"/>
            </a:solidFill>
          </a:endParaRPr>
        </a:p>
      </dgm:t>
    </dgm:pt>
    <dgm:pt modelId="{20ECEDD1-A45D-45EB-A2A7-3F067A44668E}">
      <dgm:prSet custT="1"/>
      <dgm:spPr>
        <a:noFill/>
        <a:ln>
          <a:noFill/>
        </a:ln>
      </dgm:spPr>
      <dgm:t>
        <a:bodyPr/>
        <a:lstStyle/>
        <a:p>
          <a:r>
            <a:rPr lang="en-GB" sz="1100" b="1" dirty="0">
              <a:solidFill>
                <a:schemeClr val="bg1"/>
              </a:solidFill>
            </a:rPr>
            <a:t>Race</a:t>
          </a:r>
        </a:p>
      </dgm:t>
    </dgm:pt>
    <dgm:pt modelId="{6A399E98-8AFA-4CEF-BCBC-09C0B5A7BDA7}" type="parTrans" cxnId="{DF635CF0-BAA2-479A-B921-BA65FDD2E838}">
      <dgm:prSet/>
      <dgm:spPr/>
      <dgm:t>
        <a:bodyPr/>
        <a:lstStyle/>
        <a:p>
          <a:endParaRPr lang="en-GB" sz="1100" b="1">
            <a:solidFill>
              <a:schemeClr val="bg1"/>
            </a:solidFill>
          </a:endParaRPr>
        </a:p>
      </dgm:t>
    </dgm:pt>
    <dgm:pt modelId="{D4A5281E-D493-47C5-AA73-3B365F0DD86A}" type="sibTrans" cxnId="{DF635CF0-BAA2-479A-B921-BA65FDD2E838}">
      <dgm:prSet/>
      <dgm:spPr>
        <a:noFill/>
        <a:ln>
          <a:noFill/>
        </a:ln>
      </dgm:spPr>
      <dgm:t>
        <a:bodyPr/>
        <a:lstStyle/>
        <a:p>
          <a:endParaRPr lang="en-GB" sz="1100" b="1">
            <a:solidFill>
              <a:schemeClr val="bg1"/>
            </a:solidFill>
          </a:endParaRPr>
        </a:p>
      </dgm:t>
    </dgm:pt>
    <dgm:pt modelId="{7B90AAA9-6CA9-4235-AE43-F2B99967AFC3}">
      <dgm:prSet custT="1"/>
      <dgm:spPr>
        <a:noFill/>
        <a:ln>
          <a:noFill/>
        </a:ln>
      </dgm:spPr>
      <dgm:t>
        <a:bodyPr/>
        <a:lstStyle/>
        <a:p>
          <a:r>
            <a:rPr lang="en-GB" sz="1100" b="1" dirty="0">
              <a:solidFill>
                <a:schemeClr val="bg1"/>
              </a:solidFill>
            </a:rPr>
            <a:t>Religion or belief</a:t>
          </a:r>
        </a:p>
      </dgm:t>
    </dgm:pt>
    <dgm:pt modelId="{D7607682-A421-44B2-B1C6-056B363CE36D}" type="sibTrans" cxnId="{8CE8B9D8-2353-4338-A6E1-5E61FE86AF6E}">
      <dgm:prSet/>
      <dgm:spPr>
        <a:noFill/>
        <a:ln>
          <a:noFill/>
        </a:ln>
      </dgm:spPr>
      <dgm:t>
        <a:bodyPr/>
        <a:lstStyle/>
        <a:p>
          <a:endParaRPr lang="en-GB" sz="1100" b="1">
            <a:solidFill>
              <a:schemeClr val="bg1"/>
            </a:solidFill>
          </a:endParaRPr>
        </a:p>
      </dgm:t>
    </dgm:pt>
    <dgm:pt modelId="{815C55B0-5FE9-47DD-8C89-0FD15299C3F0}" type="parTrans" cxnId="{8CE8B9D8-2353-4338-A6E1-5E61FE86AF6E}">
      <dgm:prSet/>
      <dgm:spPr/>
      <dgm:t>
        <a:bodyPr/>
        <a:lstStyle/>
        <a:p>
          <a:endParaRPr lang="en-GB" sz="1100" b="1">
            <a:solidFill>
              <a:schemeClr val="bg1"/>
            </a:solidFill>
          </a:endParaRPr>
        </a:p>
      </dgm:t>
    </dgm:pt>
    <dgm:pt modelId="{493234C4-04DF-4E97-9FC9-7B0DCB7CC789}" type="pres">
      <dgm:prSet presAssocID="{7C0E5471-D686-49CE-A658-2DACC2E65D0B}" presName="cycle" presStyleCnt="0">
        <dgm:presLayoutVars>
          <dgm:dir/>
          <dgm:resizeHandles val="exact"/>
        </dgm:presLayoutVars>
      </dgm:prSet>
      <dgm:spPr/>
    </dgm:pt>
    <dgm:pt modelId="{7BF43323-61F3-4C84-BFD4-B9578E698039}" type="pres">
      <dgm:prSet presAssocID="{2B5F2915-CC42-4917-A182-37495D512538}" presName="dummy" presStyleCnt="0"/>
      <dgm:spPr/>
    </dgm:pt>
    <dgm:pt modelId="{F669F17C-D308-4631-A5AC-635B95C8A086}" type="pres">
      <dgm:prSet presAssocID="{2B5F2915-CC42-4917-A182-37495D512538}" presName="node" presStyleLbl="revTx" presStyleIdx="0" presStyleCnt="9" custScaleX="211716" custScaleY="211715" custRadScaleRad="97412" custRadScaleInc="12241">
        <dgm:presLayoutVars>
          <dgm:bulletEnabled val="1"/>
        </dgm:presLayoutVars>
      </dgm:prSet>
      <dgm:spPr/>
    </dgm:pt>
    <dgm:pt modelId="{C05577F6-DDAD-4694-9DB2-5FDA07070AF5}" type="pres">
      <dgm:prSet presAssocID="{DCDB54F6-3C12-4A0C-BE25-3DF23039D750}" presName="sibTrans" presStyleLbl="node1" presStyleIdx="0" presStyleCnt="9" custScaleX="195613" custScaleY="130409"/>
      <dgm:spPr/>
    </dgm:pt>
    <dgm:pt modelId="{63E3F63E-3CAD-4885-96C8-D29AFAD50117}" type="pres">
      <dgm:prSet presAssocID="{20ECEDD1-A45D-45EB-A2A7-3F067A44668E}" presName="dummy" presStyleCnt="0"/>
      <dgm:spPr/>
    </dgm:pt>
    <dgm:pt modelId="{58BDDEF5-F116-41AF-9673-5FC02E39D2D2}" type="pres">
      <dgm:prSet presAssocID="{20ECEDD1-A45D-45EB-A2A7-3F067A44668E}" presName="node" presStyleLbl="revTx" presStyleIdx="1" presStyleCnt="9" custScaleX="288246" custScaleY="211715" custRadScaleRad="98723" custRadScaleInc="-2874">
        <dgm:presLayoutVars>
          <dgm:bulletEnabled val="1"/>
        </dgm:presLayoutVars>
      </dgm:prSet>
      <dgm:spPr/>
    </dgm:pt>
    <dgm:pt modelId="{C039400F-E1EC-4B68-8B3B-116896123E18}" type="pres">
      <dgm:prSet presAssocID="{D4A5281E-D493-47C5-AA73-3B365F0DD86A}" presName="sibTrans" presStyleLbl="node1" presStyleIdx="1" presStyleCnt="9" custScaleX="195613" custScaleY="130409"/>
      <dgm:spPr/>
    </dgm:pt>
    <dgm:pt modelId="{CB7F516C-04B9-40BF-9106-4DE796F7F127}" type="pres">
      <dgm:prSet presAssocID="{72908A6C-9FF5-493D-9CB0-CA40988A8FB6}" presName="dummy" presStyleCnt="0"/>
      <dgm:spPr/>
    </dgm:pt>
    <dgm:pt modelId="{20B8429D-CC4A-4E68-BCF6-6D16F311EF08}" type="pres">
      <dgm:prSet presAssocID="{72908A6C-9FF5-493D-9CB0-CA40988A8FB6}" presName="node" presStyleLbl="revTx" presStyleIdx="2" presStyleCnt="9" custScaleX="211716" custScaleY="211715" custRadScaleRad="97232" custRadScaleInc="-11128">
        <dgm:presLayoutVars>
          <dgm:bulletEnabled val="1"/>
        </dgm:presLayoutVars>
      </dgm:prSet>
      <dgm:spPr/>
    </dgm:pt>
    <dgm:pt modelId="{2780BA61-8D16-4111-A80F-1C8AB420F3A4}" type="pres">
      <dgm:prSet presAssocID="{39A96B0A-7752-4F99-B9AF-B2739702A92B}" presName="sibTrans" presStyleLbl="node1" presStyleIdx="2" presStyleCnt="9" custScaleX="195613" custScaleY="130409"/>
      <dgm:spPr/>
    </dgm:pt>
    <dgm:pt modelId="{0176E01F-86A4-4839-8297-D06AC427E735}" type="pres">
      <dgm:prSet presAssocID="{BA8ACE63-6A25-4BEF-B06E-32E33C474F95}" presName="dummy" presStyleCnt="0"/>
      <dgm:spPr/>
    </dgm:pt>
    <dgm:pt modelId="{A9976376-1B4F-447F-BACD-C832B67B35DB}" type="pres">
      <dgm:prSet presAssocID="{BA8ACE63-6A25-4BEF-B06E-32E33C474F95}" presName="node" presStyleLbl="revTx" presStyleIdx="3" presStyleCnt="9" custScaleX="211716" custScaleY="211715" custRadScaleRad="87898" custRadScaleInc="-53329">
        <dgm:presLayoutVars>
          <dgm:bulletEnabled val="1"/>
        </dgm:presLayoutVars>
      </dgm:prSet>
      <dgm:spPr/>
    </dgm:pt>
    <dgm:pt modelId="{8D846C48-AD55-4CDD-8826-EC5200572C2B}" type="pres">
      <dgm:prSet presAssocID="{BF98D042-0F63-4550-9ACB-9E199DC8FE83}" presName="sibTrans" presStyleLbl="node1" presStyleIdx="3" presStyleCnt="9" custScaleX="195613" custScaleY="130409"/>
      <dgm:spPr/>
    </dgm:pt>
    <dgm:pt modelId="{FB367F71-AA4E-446A-854A-91A09867FB07}" type="pres">
      <dgm:prSet presAssocID="{07EF9C74-8162-4964-9471-FDC0FA5EF176}" presName="dummy" presStyleCnt="0"/>
      <dgm:spPr/>
    </dgm:pt>
    <dgm:pt modelId="{C617452B-27BC-4180-828B-91739BF93781}" type="pres">
      <dgm:prSet presAssocID="{07EF9C74-8162-4964-9471-FDC0FA5EF176}" presName="node" presStyleLbl="revTx" presStyleIdx="4" presStyleCnt="9" custScaleX="201420" custScaleY="256173" custRadScaleRad="94252" custRadScaleInc="-12997">
        <dgm:presLayoutVars>
          <dgm:bulletEnabled val="1"/>
        </dgm:presLayoutVars>
      </dgm:prSet>
      <dgm:spPr/>
    </dgm:pt>
    <dgm:pt modelId="{735C4586-B479-4C70-BD13-F6F41C97A504}" type="pres">
      <dgm:prSet presAssocID="{1164DBDC-A7EE-401B-A334-CDC199A4241E}" presName="sibTrans" presStyleLbl="node1" presStyleIdx="4" presStyleCnt="9" custScaleX="195613" custScaleY="130409"/>
      <dgm:spPr/>
    </dgm:pt>
    <dgm:pt modelId="{9F0E6579-3D94-4824-9452-DA2BDC2FD95C}" type="pres">
      <dgm:prSet presAssocID="{7B90AAA9-6CA9-4235-AE43-F2B99967AFC3}" presName="dummy" presStyleCnt="0"/>
      <dgm:spPr/>
    </dgm:pt>
    <dgm:pt modelId="{039E91D4-882C-4C56-BAF6-5D1DAF50A506}" type="pres">
      <dgm:prSet presAssocID="{7B90AAA9-6CA9-4235-AE43-F2B99967AFC3}" presName="node" presStyleLbl="revTx" presStyleIdx="5" presStyleCnt="9" custScaleX="211716" custScaleY="211715" custRadScaleRad="93821" custRadScaleInc="-9207">
        <dgm:presLayoutVars>
          <dgm:bulletEnabled val="1"/>
        </dgm:presLayoutVars>
      </dgm:prSet>
      <dgm:spPr/>
    </dgm:pt>
    <dgm:pt modelId="{9E2F36BB-B100-4664-94A0-9129227B4FE5}" type="pres">
      <dgm:prSet presAssocID="{D7607682-A421-44B2-B1C6-056B363CE36D}" presName="sibTrans" presStyleLbl="node1" presStyleIdx="5" presStyleCnt="9" custScaleX="195613" custScaleY="130409"/>
      <dgm:spPr/>
    </dgm:pt>
    <dgm:pt modelId="{2702D719-001B-47E0-BBD5-B9D351D77D9E}" type="pres">
      <dgm:prSet presAssocID="{AF0CA718-6350-4D1C-8B0F-C8F92F8E7D53}" presName="dummy" presStyleCnt="0"/>
      <dgm:spPr/>
    </dgm:pt>
    <dgm:pt modelId="{70DCF3BA-A0E5-4FFB-8932-BEFC5F9B91C2}" type="pres">
      <dgm:prSet presAssocID="{AF0CA718-6350-4D1C-8B0F-C8F92F8E7D53}" presName="node" presStyleLbl="revTx" presStyleIdx="6" presStyleCnt="9" custScaleX="211716" custScaleY="211715" custRadScaleRad="93106" custRadScaleInc="6796">
        <dgm:presLayoutVars>
          <dgm:bulletEnabled val="1"/>
        </dgm:presLayoutVars>
      </dgm:prSet>
      <dgm:spPr/>
    </dgm:pt>
    <dgm:pt modelId="{E74B1E8D-6169-4DB2-94A3-3BC93CE518D2}" type="pres">
      <dgm:prSet presAssocID="{C0D90866-ED1B-4785-A1C3-67CDC9D9EDCB}" presName="sibTrans" presStyleLbl="node1" presStyleIdx="6" presStyleCnt="9" custScaleX="195613" custScaleY="130409"/>
      <dgm:spPr/>
    </dgm:pt>
    <dgm:pt modelId="{80E75C07-D8B5-4466-BA8A-95E00E1B7381}" type="pres">
      <dgm:prSet presAssocID="{5A332A08-E506-4453-A245-D0309640024C}" presName="dummy" presStyleCnt="0"/>
      <dgm:spPr/>
    </dgm:pt>
    <dgm:pt modelId="{E14E892D-A437-4111-96B7-876BE247817B}" type="pres">
      <dgm:prSet presAssocID="{5A332A08-E506-4453-A245-D0309640024C}" presName="node" presStyleLbl="revTx" presStyleIdx="7" presStyleCnt="9" custScaleX="211716" custScaleY="211715" custRadScaleRad="95596" custRadScaleInc="11523">
        <dgm:presLayoutVars>
          <dgm:bulletEnabled val="1"/>
        </dgm:presLayoutVars>
      </dgm:prSet>
      <dgm:spPr/>
    </dgm:pt>
    <dgm:pt modelId="{92F6DA89-3675-478A-9FBB-6B47CD9177C1}" type="pres">
      <dgm:prSet presAssocID="{0E08DFDA-3E71-49D2-8C75-BF98275C5F9B}" presName="sibTrans" presStyleLbl="node1" presStyleIdx="7" presStyleCnt="9" custScaleX="195613" custScaleY="130409"/>
      <dgm:spPr/>
    </dgm:pt>
    <dgm:pt modelId="{CF0AEC1A-558E-46A2-BE3F-28DC06F4EC2C}" type="pres">
      <dgm:prSet presAssocID="{E2399C04-188F-4417-AA33-A46EA179472E}" presName="dummy" presStyleCnt="0"/>
      <dgm:spPr/>
    </dgm:pt>
    <dgm:pt modelId="{4B5DD52D-17DE-40C7-AD8E-0A499621433B}" type="pres">
      <dgm:prSet presAssocID="{E2399C04-188F-4417-AA33-A46EA179472E}" presName="node" presStyleLbl="revTx" presStyleIdx="8" presStyleCnt="9" custScaleX="211716" custScaleY="211715" custRadScaleRad="98883" custRadScaleInc="13957">
        <dgm:presLayoutVars>
          <dgm:bulletEnabled val="1"/>
        </dgm:presLayoutVars>
      </dgm:prSet>
      <dgm:spPr/>
    </dgm:pt>
    <dgm:pt modelId="{79AAEC6B-927B-4E81-A220-2BEDACA40541}" type="pres">
      <dgm:prSet presAssocID="{13E9388C-B96A-43F0-8447-CD7DA97F8AE6}" presName="sibTrans" presStyleLbl="node1" presStyleIdx="8" presStyleCnt="9" custScaleX="195613" custScaleY="130409"/>
      <dgm:spPr/>
    </dgm:pt>
  </dgm:ptLst>
  <dgm:cxnLst>
    <dgm:cxn modelId="{A02E9409-88C5-4A74-A9DD-DEE5D142E442}" type="presOf" srcId="{13E9388C-B96A-43F0-8447-CD7DA97F8AE6}" destId="{79AAEC6B-927B-4E81-A220-2BEDACA40541}" srcOrd="0" destOrd="0" presId="urn:microsoft.com/office/officeart/2005/8/layout/cycle1"/>
    <dgm:cxn modelId="{B78EE21E-DA84-42FE-A216-AF05E1FD2B8D}" srcId="{7C0E5471-D686-49CE-A658-2DACC2E65D0B}" destId="{72908A6C-9FF5-493D-9CB0-CA40988A8FB6}" srcOrd="2" destOrd="0" parTransId="{C1CB25E4-AC91-46CF-BC1C-FCB37C035A9D}" sibTransId="{39A96B0A-7752-4F99-B9AF-B2739702A92B}"/>
    <dgm:cxn modelId="{7222FC1E-D3B4-418C-9D1D-95132C91A48A}" type="presOf" srcId="{C0D90866-ED1B-4785-A1C3-67CDC9D9EDCB}" destId="{E74B1E8D-6169-4DB2-94A3-3BC93CE518D2}" srcOrd="0" destOrd="0" presId="urn:microsoft.com/office/officeart/2005/8/layout/cycle1"/>
    <dgm:cxn modelId="{81DEA02A-0375-4AD6-9832-069E75F1FBE7}" type="presOf" srcId="{72908A6C-9FF5-493D-9CB0-CA40988A8FB6}" destId="{20B8429D-CC4A-4E68-BCF6-6D16F311EF08}" srcOrd="0" destOrd="0" presId="urn:microsoft.com/office/officeart/2005/8/layout/cycle1"/>
    <dgm:cxn modelId="{A345B12D-928D-411E-9E76-4FCAFF8C1C03}" type="presOf" srcId="{D7607682-A421-44B2-B1C6-056B363CE36D}" destId="{9E2F36BB-B100-4664-94A0-9129227B4FE5}" srcOrd="0" destOrd="0" presId="urn:microsoft.com/office/officeart/2005/8/layout/cycle1"/>
    <dgm:cxn modelId="{8A0AC832-B261-4E13-B275-8E325F3155BB}" type="presOf" srcId="{2B5F2915-CC42-4917-A182-37495D512538}" destId="{F669F17C-D308-4631-A5AC-635B95C8A086}" srcOrd="0" destOrd="0" presId="urn:microsoft.com/office/officeart/2005/8/layout/cycle1"/>
    <dgm:cxn modelId="{4CD5E336-4AE8-4E16-94EA-14DC205EC11D}" type="presOf" srcId="{20ECEDD1-A45D-45EB-A2A7-3F067A44668E}" destId="{58BDDEF5-F116-41AF-9673-5FC02E39D2D2}" srcOrd="0" destOrd="0" presId="urn:microsoft.com/office/officeart/2005/8/layout/cycle1"/>
    <dgm:cxn modelId="{30B0FA4B-AC18-4D30-8A4F-CAEDF65D423A}" type="presOf" srcId="{7C0E5471-D686-49CE-A658-2DACC2E65D0B}" destId="{493234C4-04DF-4E97-9FC9-7B0DCB7CC789}" srcOrd="0" destOrd="0" presId="urn:microsoft.com/office/officeart/2005/8/layout/cycle1"/>
    <dgm:cxn modelId="{4B18CD6C-10E2-42D1-BB4A-37A4FBA6C6FE}" type="presOf" srcId="{D4A5281E-D493-47C5-AA73-3B365F0DD86A}" destId="{C039400F-E1EC-4B68-8B3B-116896123E18}" srcOrd="0" destOrd="0" presId="urn:microsoft.com/office/officeart/2005/8/layout/cycle1"/>
    <dgm:cxn modelId="{8CDF026D-EC7F-4D39-AFAB-3A87F2A3A621}" type="presOf" srcId="{5A332A08-E506-4453-A245-D0309640024C}" destId="{E14E892D-A437-4111-96B7-876BE247817B}" srcOrd="0" destOrd="0" presId="urn:microsoft.com/office/officeart/2005/8/layout/cycle1"/>
    <dgm:cxn modelId="{A2E8156D-4C30-4555-9447-C53808708C87}" srcId="{7C0E5471-D686-49CE-A658-2DACC2E65D0B}" destId="{AF0CA718-6350-4D1C-8B0F-C8F92F8E7D53}" srcOrd="6" destOrd="0" parTransId="{8CB756DC-B7F5-40E6-9BDF-3847F7891235}" sibTransId="{C0D90866-ED1B-4785-A1C3-67CDC9D9EDCB}"/>
    <dgm:cxn modelId="{F1BC7F4D-A9D8-4B62-932B-3F3CCD488704}" type="presOf" srcId="{BF98D042-0F63-4550-9ACB-9E199DC8FE83}" destId="{8D846C48-AD55-4CDD-8826-EC5200572C2B}" srcOrd="0" destOrd="0" presId="urn:microsoft.com/office/officeart/2005/8/layout/cycle1"/>
    <dgm:cxn modelId="{BD48C971-F773-4DDF-8CDE-B6A9106CFCF4}" type="presOf" srcId="{39A96B0A-7752-4F99-B9AF-B2739702A92B}" destId="{2780BA61-8D16-4111-A80F-1C8AB420F3A4}" srcOrd="0" destOrd="0" presId="urn:microsoft.com/office/officeart/2005/8/layout/cycle1"/>
    <dgm:cxn modelId="{57C79275-39BE-4B03-A35A-71537705BA88}" srcId="{7C0E5471-D686-49CE-A658-2DACC2E65D0B}" destId="{E2399C04-188F-4417-AA33-A46EA179472E}" srcOrd="8" destOrd="0" parTransId="{592BE9DB-2909-4C1A-8B11-43D35F002FAB}" sibTransId="{13E9388C-B96A-43F0-8447-CD7DA97F8AE6}"/>
    <dgm:cxn modelId="{569C3777-3EF8-4624-A3C4-56110788F355}" type="presOf" srcId="{BA8ACE63-6A25-4BEF-B06E-32E33C474F95}" destId="{A9976376-1B4F-447F-BACD-C832B67B35DB}" srcOrd="0" destOrd="0" presId="urn:microsoft.com/office/officeart/2005/8/layout/cycle1"/>
    <dgm:cxn modelId="{5BB3CD82-298A-4DCA-8906-E608047465BA}" type="presOf" srcId="{E2399C04-188F-4417-AA33-A46EA179472E}" destId="{4B5DD52D-17DE-40C7-AD8E-0A499621433B}" srcOrd="0" destOrd="0" presId="urn:microsoft.com/office/officeart/2005/8/layout/cycle1"/>
    <dgm:cxn modelId="{3A519785-1BB3-40B9-8EF2-3C23EA4FCC09}" srcId="{7C0E5471-D686-49CE-A658-2DACC2E65D0B}" destId="{5A332A08-E506-4453-A245-D0309640024C}" srcOrd="7" destOrd="0" parTransId="{67E57B10-AE8A-4894-8C3E-ED4AE27928C0}" sibTransId="{0E08DFDA-3E71-49D2-8C75-BF98275C5F9B}"/>
    <dgm:cxn modelId="{223D8D9F-95C1-402B-97E9-B9734F70AAA2}" type="presOf" srcId="{DCDB54F6-3C12-4A0C-BE25-3DF23039D750}" destId="{C05577F6-DDAD-4694-9DB2-5FDA07070AF5}" srcOrd="0" destOrd="0" presId="urn:microsoft.com/office/officeart/2005/8/layout/cycle1"/>
    <dgm:cxn modelId="{40F69DA0-F37D-4C43-AA0F-F0A3E6B92C85}" type="presOf" srcId="{07EF9C74-8162-4964-9471-FDC0FA5EF176}" destId="{C617452B-27BC-4180-828B-91739BF93781}" srcOrd="0" destOrd="0" presId="urn:microsoft.com/office/officeart/2005/8/layout/cycle1"/>
    <dgm:cxn modelId="{33106BBC-871D-4D80-AAD6-908863D53838}" type="presOf" srcId="{0E08DFDA-3E71-49D2-8C75-BF98275C5F9B}" destId="{92F6DA89-3675-478A-9FBB-6B47CD9177C1}" srcOrd="0" destOrd="0" presId="urn:microsoft.com/office/officeart/2005/8/layout/cycle1"/>
    <dgm:cxn modelId="{34F42ABF-B9F7-41EE-ADD0-9D4ACC596BE4}" type="presOf" srcId="{1164DBDC-A7EE-401B-A334-CDC199A4241E}" destId="{735C4586-B479-4C70-BD13-F6F41C97A504}" srcOrd="0" destOrd="0" presId="urn:microsoft.com/office/officeart/2005/8/layout/cycle1"/>
    <dgm:cxn modelId="{8CE8B9D8-2353-4338-A6E1-5E61FE86AF6E}" srcId="{7C0E5471-D686-49CE-A658-2DACC2E65D0B}" destId="{7B90AAA9-6CA9-4235-AE43-F2B99967AFC3}" srcOrd="5" destOrd="0" parTransId="{815C55B0-5FE9-47DD-8C89-0FD15299C3F0}" sibTransId="{D7607682-A421-44B2-B1C6-056B363CE36D}"/>
    <dgm:cxn modelId="{389832DA-0B0C-4CA7-A985-554A63D65739}" srcId="{7C0E5471-D686-49CE-A658-2DACC2E65D0B}" destId="{2B5F2915-CC42-4917-A182-37495D512538}" srcOrd="0" destOrd="0" parTransId="{3E1086CE-F9BC-4831-8A7E-BF347BE54ADF}" sibTransId="{DCDB54F6-3C12-4A0C-BE25-3DF23039D750}"/>
    <dgm:cxn modelId="{D555BBDD-A78D-4623-A3DE-B3B7DF3A5F68}" type="presOf" srcId="{AF0CA718-6350-4D1C-8B0F-C8F92F8E7D53}" destId="{70DCF3BA-A0E5-4FFB-8932-BEFC5F9B91C2}" srcOrd="0" destOrd="0" presId="urn:microsoft.com/office/officeart/2005/8/layout/cycle1"/>
    <dgm:cxn modelId="{E6599AE9-010F-4FF4-B1D7-301966586BE7}" srcId="{7C0E5471-D686-49CE-A658-2DACC2E65D0B}" destId="{BA8ACE63-6A25-4BEF-B06E-32E33C474F95}" srcOrd="3" destOrd="0" parTransId="{88CA8A2F-91E5-4864-8116-1CFBCDF161AD}" sibTransId="{BF98D042-0F63-4550-9ACB-9E199DC8FE83}"/>
    <dgm:cxn modelId="{DF635CF0-BAA2-479A-B921-BA65FDD2E838}" srcId="{7C0E5471-D686-49CE-A658-2DACC2E65D0B}" destId="{20ECEDD1-A45D-45EB-A2A7-3F067A44668E}" srcOrd="1" destOrd="0" parTransId="{6A399E98-8AFA-4CEF-BCBC-09C0B5A7BDA7}" sibTransId="{D4A5281E-D493-47C5-AA73-3B365F0DD86A}"/>
    <dgm:cxn modelId="{C5802EFE-E885-4030-BAA0-D7648EBC078D}" type="presOf" srcId="{7B90AAA9-6CA9-4235-AE43-F2B99967AFC3}" destId="{039E91D4-882C-4C56-BAF6-5D1DAF50A506}" srcOrd="0" destOrd="0" presId="urn:microsoft.com/office/officeart/2005/8/layout/cycle1"/>
    <dgm:cxn modelId="{614762FF-E457-4315-ADA9-650543D8613D}" srcId="{7C0E5471-D686-49CE-A658-2DACC2E65D0B}" destId="{07EF9C74-8162-4964-9471-FDC0FA5EF176}" srcOrd="4" destOrd="0" parTransId="{42D92512-8A2D-41FB-B0D1-E860FDFBA61F}" sibTransId="{1164DBDC-A7EE-401B-A334-CDC199A4241E}"/>
    <dgm:cxn modelId="{1C0372C7-E598-4687-B043-6683BA2E6438}" type="presParOf" srcId="{493234C4-04DF-4E97-9FC9-7B0DCB7CC789}" destId="{7BF43323-61F3-4C84-BFD4-B9578E698039}" srcOrd="0" destOrd="0" presId="urn:microsoft.com/office/officeart/2005/8/layout/cycle1"/>
    <dgm:cxn modelId="{73564636-3681-48A1-A7DC-BA07480ED17D}" type="presParOf" srcId="{493234C4-04DF-4E97-9FC9-7B0DCB7CC789}" destId="{F669F17C-D308-4631-A5AC-635B95C8A086}" srcOrd="1" destOrd="0" presId="urn:microsoft.com/office/officeart/2005/8/layout/cycle1"/>
    <dgm:cxn modelId="{397580BD-D053-4477-AE7B-D9E11E25F6C8}" type="presParOf" srcId="{493234C4-04DF-4E97-9FC9-7B0DCB7CC789}" destId="{C05577F6-DDAD-4694-9DB2-5FDA07070AF5}" srcOrd="2" destOrd="0" presId="urn:microsoft.com/office/officeart/2005/8/layout/cycle1"/>
    <dgm:cxn modelId="{0DFBC09C-3293-4DEC-BAE7-2731D59769D2}" type="presParOf" srcId="{493234C4-04DF-4E97-9FC9-7B0DCB7CC789}" destId="{63E3F63E-3CAD-4885-96C8-D29AFAD50117}" srcOrd="3" destOrd="0" presId="urn:microsoft.com/office/officeart/2005/8/layout/cycle1"/>
    <dgm:cxn modelId="{CA0673FA-899D-44E7-831E-AF7A21538692}" type="presParOf" srcId="{493234C4-04DF-4E97-9FC9-7B0DCB7CC789}" destId="{58BDDEF5-F116-41AF-9673-5FC02E39D2D2}" srcOrd="4" destOrd="0" presId="urn:microsoft.com/office/officeart/2005/8/layout/cycle1"/>
    <dgm:cxn modelId="{DF6FA333-4244-4B38-8410-4E3DD1556CAA}" type="presParOf" srcId="{493234C4-04DF-4E97-9FC9-7B0DCB7CC789}" destId="{C039400F-E1EC-4B68-8B3B-116896123E18}" srcOrd="5" destOrd="0" presId="urn:microsoft.com/office/officeart/2005/8/layout/cycle1"/>
    <dgm:cxn modelId="{94C00E6C-F153-4984-A949-0F65FFDAEE16}" type="presParOf" srcId="{493234C4-04DF-4E97-9FC9-7B0DCB7CC789}" destId="{CB7F516C-04B9-40BF-9106-4DE796F7F127}" srcOrd="6" destOrd="0" presId="urn:microsoft.com/office/officeart/2005/8/layout/cycle1"/>
    <dgm:cxn modelId="{BA1D4945-EADB-4BF7-9EEE-DB271584152F}" type="presParOf" srcId="{493234C4-04DF-4E97-9FC9-7B0DCB7CC789}" destId="{20B8429D-CC4A-4E68-BCF6-6D16F311EF08}" srcOrd="7" destOrd="0" presId="urn:microsoft.com/office/officeart/2005/8/layout/cycle1"/>
    <dgm:cxn modelId="{928B7A69-00D3-4162-89E2-2EBE8C58D8DF}" type="presParOf" srcId="{493234C4-04DF-4E97-9FC9-7B0DCB7CC789}" destId="{2780BA61-8D16-4111-A80F-1C8AB420F3A4}" srcOrd="8" destOrd="0" presId="urn:microsoft.com/office/officeart/2005/8/layout/cycle1"/>
    <dgm:cxn modelId="{B129D61E-4D81-4116-9337-97B3322B0BF5}" type="presParOf" srcId="{493234C4-04DF-4E97-9FC9-7B0DCB7CC789}" destId="{0176E01F-86A4-4839-8297-D06AC427E735}" srcOrd="9" destOrd="0" presId="urn:microsoft.com/office/officeart/2005/8/layout/cycle1"/>
    <dgm:cxn modelId="{38C84C78-9ED6-46B7-8FA2-0C8D40DE5667}" type="presParOf" srcId="{493234C4-04DF-4E97-9FC9-7B0DCB7CC789}" destId="{A9976376-1B4F-447F-BACD-C832B67B35DB}" srcOrd="10" destOrd="0" presId="urn:microsoft.com/office/officeart/2005/8/layout/cycle1"/>
    <dgm:cxn modelId="{E6EF5546-A08F-46B9-B23E-AD233F784E3C}" type="presParOf" srcId="{493234C4-04DF-4E97-9FC9-7B0DCB7CC789}" destId="{8D846C48-AD55-4CDD-8826-EC5200572C2B}" srcOrd="11" destOrd="0" presId="urn:microsoft.com/office/officeart/2005/8/layout/cycle1"/>
    <dgm:cxn modelId="{AEA7E4C5-A6DC-4F7F-A944-1FB4610DDFFD}" type="presParOf" srcId="{493234C4-04DF-4E97-9FC9-7B0DCB7CC789}" destId="{FB367F71-AA4E-446A-854A-91A09867FB07}" srcOrd="12" destOrd="0" presId="urn:microsoft.com/office/officeart/2005/8/layout/cycle1"/>
    <dgm:cxn modelId="{C4C0A660-8E67-4EF4-8F60-28697A84DFC6}" type="presParOf" srcId="{493234C4-04DF-4E97-9FC9-7B0DCB7CC789}" destId="{C617452B-27BC-4180-828B-91739BF93781}" srcOrd="13" destOrd="0" presId="urn:microsoft.com/office/officeart/2005/8/layout/cycle1"/>
    <dgm:cxn modelId="{D3C36449-C99A-4F11-A466-F4CDE815129B}" type="presParOf" srcId="{493234C4-04DF-4E97-9FC9-7B0DCB7CC789}" destId="{735C4586-B479-4C70-BD13-F6F41C97A504}" srcOrd="14" destOrd="0" presId="urn:microsoft.com/office/officeart/2005/8/layout/cycle1"/>
    <dgm:cxn modelId="{661C98F0-D315-49E1-9E95-42205E29D29C}" type="presParOf" srcId="{493234C4-04DF-4E97-9FC9-7B0DCB7CC789}" destId="{9F0E6579-3D94-4824-9452-DA2BDC2FD95C}" srcOrd="15" destOrd="0" presId="urn:microsoft.com/office/officeart/2005/8/layout/cycle1"/>
    <dgm:cxn modelId="{881005FE-57CD-4316-BBD3-A374EC260EBB}" type="presParOf" srcId="{493234C4-04DF-4E97-9FC9-7B0DCB7CC789}" destId="{039E91D4-882C-4C56-BAF6-5D1DAF50A506}" srcOrd="16" destOrd="0" presId="urn:microsoft.com/office/officeart/2005/8/layout/cycle1"/>
    <dgm:cxn modelId="{16EDBE58-E3E4-44B1-9CEC-724767243092}" type="presParOf" srcId="{493234C4-04DF-4E97-9FC9-7B0DCB7CC789}" destId="{9E2F36BB-B100-4664-94A0-9129227B4FE5}" srcOrd="17" destOrd="0" presId="urn:microsoft.com/office/officeart/2005/8/layout/cycle1"/>
    <dgm:cxn modelId="{AC30B63F-6781-4221-90AC-64DBA08CF42E}" type="presParOf" srcId="{493234C4-04DF-4E97-9FC9-7B0DCB7CC789}" destId="{2702D719-001B-47E0-BBD5-B9D351D77D9E}" srcOrd="18" destOrd="0" presId="urn:microsoft.com/office/officeart/2005/8/layout/cycle1"/>
    <dgm:cxn modelId="{05F83954-9B67-4E97-8F1D-2498C8F48090}" type="presParOf" srcId="{493234C4-04DF-4E97-9FC9-7B0DCB7CC789}" destId="{70DCF3BA-A0E5-4FFB-8932-BEFC5F9B91C2}" srcOrd="19" destOrd="0" presId="urn:microsoft.com/office/officeart/2005/8/layout/cycle1"/>
    <dgm:cxn modelId="{CCF643AB-6261-4C5E-8112-E69EF823F4DB}" type="presParOf" srcId="{493234C4-04DF-4E97-9FC9-7B0DCB7CC789}" destId="{E74B1E8D-6169-4DB2-94A3-3BC93CE518D2}" srcOrd="20" destOrd="0" presId="urn:microsoft.com/office/officeart/2005/8/layout/cycle1"/>
    <dgm:cxn modelId="{C96A58A9-1131-46B0-8E8A-F7D06870EF4F}" type="presParOf" srcId="{493234C4-04DF-4E97-9FC9-7B0DCB7CC789}" destId="{80E75C07-D8B5-4466-BA8A-95E00E1B7381}" srcOrd="21" destOrd="0" presId="urn:microsoft.com/office/officeart/2005/8/layout/cycle1"/>
    <dgm:cxn modelId="{C23D525D-4B27-41F3-8643-765B53221D79}" type="presParOf" srcId="{493234C4-04DF-4E97-9FC9-7B0DCB7CC789}" destId="{E14E892D-A437-4111-96B7-876BE247817B}" srcOrd="22" destOrd="0" presId="urn:microsoft.com/office/officeart/2005/8/layout/cycle1"/>
    <dgm:cxn modelId="{93EFF80E-DEB9-4005-B2BC-185AD430892D}" type="presParOf" srcId="{493234C4-04DF-4E97-9FC9-7B0DCB7CC789}" destId="{92F6DA89-3675-478A-9FBB-6B47CD9177C1}" srcOrd="23" destOrd="0" presId="urn:microsoft.com/office/officeart/2005/8/layout/cycle1"/>
    <dgm:cxn modelId="{C2D2D7C0-F16D-4A92-A51B-AE6016E330C0}" type="presParOf" srcId="{493234C4-04DF-4E97-9FC9-7B0DCB7CC789}" destId="{CF0AEC1A-558E-46A2-BE3F-28DC06F4EC2C}" srcOrd="24" destOrd="0" presId="urn:microsoft.com/office/officeart/2005/8/layout/cycle1"/>
    <dgm:cxn modelId="{3CAD3156-96CB-4697-85FA-1620CBA70985}" type="presParOf" srcId="{493234C4-04DF-4E97-9FC9-7B0DCB7CC789}" destId="{4B5DD52D-17DE-40C7-AD8E-0A499621433B}" srcOrd="25" destOrd="0" presId="urn:microsoft.com/office/officeart/2005/8/layout/cycle1"/>
    <dgm:cxn modelId="{93B06DB5-23FD-461C-B63B-07162C2C090D}" type="presParOf" srcId="{493234C4-04DF-4E97-9FC9-7B0DCB7CC789}" destId="{79AAEC6B-927B-4E81-A220-2BEDACA40541}" srcOrd="26" destOrd="0" presId="urn:microsoft.com/office/officeart/2005/8/layout/cycle1"/>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D0FAFF-6DBF-4C29-8664-DDB1EE58118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74BC43F3-0313-4EF6-B845-63826AD5867D}">
      <dgm:prSet phldrT="[Text]" custT="1"/>
      <dgm:spPr>
        <a:noFill/>
        <a:ln>
          <a:noFill/>
        </a:ln>
      </dgm:spPr>
      <dgm:t>
        <a:bodyPr/>
        <a:lstStyle/>
        <a:p>
          <a:r>
            <a:rPr lang="en-GB" sz="1050" b="1" dirty="0">
              <a:solidFill>
                <a:schemeClr val="bg1"/>
              </a:solidFill>
            </a:rPr>
            <a:t>Language</a:t>
          </a:r>
        </a:p>
      </dgm:t>
    </dgm:pt>
    <dgm:pt modelId="{B17D03DA-047F-4272-B7AA-34D094B820E7}" type="parTrans" cxnId="{EC665383-79B3-4DF2-9ECB-0DDE46D52B9D}">
      <dgm:prSet/>
      <dgm:spPr/>
      <dgm:t>
        <a:bodyPr/>
        <a:lstStyle/>
        <a:p>
          <a:endParaRPr lang="en-GB" sz="1050" b="0"/>
        </a:p>
      </dgm:t>
    </dgm:pt>
    <dgm:pt modelId="{2E4D4DD3-B30D-4655-AB01-E4CB4A8CC686}" type="sibTrans" cxnId="{EC665383-79B3-4DF2-9ECB-0DDE46D52B9D}">
      <dgm:prSet/>
      <dgm:spPr>
        <a:noFill/>
        <a:ln>
          <a:noFill/>
        </a:ln>
      </dgm:spPr>
      <dgm:t>
        <a:bodyPr/>
        <a:lstStyle/>
        <a:p>
          <a:endParaRPr lang="en-GB" sz="1050" b="1">
            <a:solidFill>
              <a:schemeClr val="tx1"/>
            </a:solidFill>
          </a:endParaRPr>
        </a:p>
      </dgm:t>
    </dgm:pt>
    <dgm:pt modelId="{0FC5526C-9364-4C58-BC39-38F2D7B64F27}">
      <dgm:prSet phldrT="[Text]" custT="1"/>
      <dgm:spPr>
        <a:noFill/>
        <a:ln>
          <a:noFill/>
        </a:ln>
      </dgm:spPr>
      <dgm:t>
        <a:bodyPr/>
        <a:lstStyle/>
        <a:p>
          <a:r>
            <a:rPr lang="en-GB" sz="1050" b="1" dirty="0">
              <a:solidFill>
                <a:schemeClr val="bg1"/>
              </a:solidFill>
            </a:rPr>
            <a:t>Appearance</a:t>
          </a:r>
        </a:p>
      </dgm:t>
    </dgm:pt>
    <dgm:pt modelId="{872BB110-D2F2-4FE2-A77D-5E9795102D57}" type="parTrans" cxnId="{3A45049F-0D1B-49E4-9613-053593BC6207}">
      <dgm:prSet/>
      <dgm:spPr/>
      <dgm:t>
        <a:bodyPr/>
        <a:lstStyle/>
        <a:p>
          <a:endParaRPr lang="en-GB" sz="1050" b="0"/>
        </a:p>
      </dgm:t>
    </dgm:pt>
    <dgm:pt modelId="{A4D2A40C-A00D-4FB8-8911-EED8C1F30CD8}" type="sibTrans" cxnId="{3A45049F-0D1B-49E4-9613-053593BC6207}">
      <dgm:prSet/>
      <dgm:spPr>
        <a:noFill/>
        <a:ln>
          <a:noFill/>
        </a:ln>
      </dgm:spPr>
      <dgm:t>
        <a:bodyPr/>
        <a:lstStyle/>
        <a:p>
          <a:endParaRPr lang="en-GB" sz="1050" b="1">
            <a:solidFill>
              <a:schemeClr val="tx1"/>
            </a:solidFill>
          </a:endParaRPr>
        </a:p>
      </dgm:t>
    </dgm:pt>
    <dgm:pt modelId="{353A116F-07AA-4094-B1BB-A15DAAAF2B22}">
      <dgm:prSet phldrT="[Text]" custT="1"/>
      <dgm:spPr>
        <a:noFill/>
        <a:ln>
          <a:noFill/>
        </a:ln>
      </dgm:spPr>
      <dgm:t>
        <a:bodyPr/>
        <a:lstStyle/>
        <a:p>
          <a:r>
            <a:rPr lang="en-GB" sz="1050" b="1" dirty="0">
              <a:solidFill>
                <a:schemeClr val="bg1"/>
              </a:solidFill>
            </a:rPr>
            <a:t>Work context including location, role, title, seniority</a:t>
          </a:r>
        </a:p>
      </dgm:t>
    </dgm:pt>
    <dgm:pt modelId="{D6F1F73F-3B8E-4E0C-A63B-2514A831CB59}" type="parTrans" cxnId="{E36083AD-3745-46BC-95CD-CEE40846A270}">
      <dgm:prSet/>
      <dgm:spPr/>
      <dgm:t>
        <a:bodyPr/>
        <a:lstStyle/>
        <a:p>
          <a:endParaRPr lang="en-GB" sz="1050" b="0"/>
        </a:p>
      </dgm:t>
    </dgm:pt>
    <dgm:pt modelId="{95BB959F-0494-494C-925B-F7746C42CBED}" type="sibTrans" cxnId="{E36083AD-3745-46BC-95CD-CEE40846A270}">
      <dgm:prSet/>
      <dgm:spPr>
        <a:noFill/>
        <a:ln>
          <a:noFill/>
        </a:ln>
      </dgm:spPr>
      <dgm:t>
        <a:bodyPr/>
        <a:lstStyle/>
        <a:p>
          <a:endParaRPr lang="en-GB" sz="1050" b="1">
            <a:solidFill>
              <a:schemeClr val="tx1"/>
            </a:solidFill>
          </a:endParaRPr>
        </a:p>
      </dgm:t>
    </dgm:pt>
    <dgm:pt modelId="{64708E5F-6845-45DB-B015-427B3DA7B553}">
      <dgm:prSet phldrT="[Text]" custT="1"/>
      <dgm:spPr>
        <a:noFill/>
        <a:ln>
          <a:noFill/>
        </a:ln>
      </dgm:spPr>
      <dgm:t>
        <a:bodyPr/>
        <a:lstStyle/>
        <a:p>
          <a:r>
            <a:rPr lang="en-GB" sz="1050" b="1" dirty="0">
              <a:solidFill>
                <a:schemeClr val="bg1"/>
              </a:solidFill>
            </a:rPr>
            <a:t>Neurodiversity</a:t>
          </a:r>
        </a:p>
      </dgm:t>
    </dgm:pt>
    <dgm:pt modelId="{6EE97299-9AC4-4BB5-8991-A163416D8E47}" type="parTrans" cxnId="{D0BC3F34-414A-4026-AEA2-827DE623B769}">
      <dgm:prSet/>
      <dgm:spPr/>
      <dgm:t>
        <a:bodyPr/>
        <a:lstStyle/>
        <a:p>
          <a:endParaRPr lang="en-GB" sz="1050" b="0"/>
        </a:p>
      </dgm:t>
    </dgm:pt>
    <dgm:pt modelId="{33738919-048F-4C79-A7B3-411F1DD1D420}" type="sibTrans" cxnId="{D0BC3F34-414A-4026-AEA2-827DE623B769}">
      <dgm:prSet/>
      <dgm:spPr>
        <a:noFill/>
        <a:ln>
          <a:noFill/>
        </a:ln>
      </dgm:spPr>
      <dgm:t>
        <a:bodyPr/>
        <a:lstStyle/>
        <a:p>
          <a:endParaRPr lang="en-GB" sz="1050" b="1">
            <a:solidFill>
              <a:schemeClr val="tx1"/>
            </a:solidFill>
          </a:endParaRPr>
        </a:p>
      </dgm:t>
    </dgm:pt>
    <dgm:pt modelId="{B80B92EF-859C-4572-BA47-44C8552A4663}">
      <dgm:prSet phldrT="[Text]" custT="1"/>
      <dgm:spPr>
        <a:noFill/>
        <a:ln>
          <a:noFill/>
        </a:ln>
      </dgm:spPr>
      <dgm:t>
        <a:bodyPr/>
        <a:lstStyle/>
        <a:p>
          <a:r>
            <a:rPr lang="en-GB" sz="1050" b="1" dirty="0">
              <a:solidFill>
                <a:schemeClr val="bg1"/>
              </a:solidFill>
            </a:rPr>
            <a:t>Employment and/or work experience</a:t>
          </a:r>
        </a:p>
      </dgm:t>
    </dgm:pt>
    <dgm:pt modelId="{DF7E47C1-1FAA-4F3F-8DCF-B1DD8487B05B}" type="parTrans" cxnId="{A20F7365-F774-4990-8FA3-F9731BEE878F}">
      <dgm:prSet/>
      <dgm:spPr/>
      <dgm:t>
        <a:bodyPr/>
        <a:lstStyle/>
        <a:p>
          <a:endParaRPr lang="en-GB" sz="1050" b="0"/>
        </a:p>
      </dgm:t>
    </dgm:pt>
    <dgm:pt modelId="{C60AD3D7-6D77-4223-96DE-A13FD062E3ED}" type="sibTrans" cxnId="{A20F7365-F774-4990-8FA3-F9731BEE878F}">
      <dgm:prSet/>
      <dgm:spPr>
        <a:noFill/>
        <a:ln>
          <a:noFill/>
        </a:ln>
      </dgm:spPr>
      <dgm:t>
        <a:bodyPr/>
        <a:lstStyle/>
        <a:p>
          <a:endParaRPr lang="en-GB" sz="1050" b="1">
            <a:solidFill>
              <a:schemeClr val="tx1"/>
            </a:solidFill>
          </a:endParaRPr>
        </a:p>
      </dgm:t>
    </dgm:pt>
    <dgm:pt modelId="{7A270182-4982-4056-9CB8-F0716AF22E65}">
      <dgm:prSet custT="1"/>
      <dgm:spPr>
        <a:noFill/>
        <a:ln>
          <a:noFill/>
        </a:ln>
      </dgm:spPr>
      <dgm:t>
        <a:bodyPr/>
        <a:lstStyle/>
        <a:p>
          <a:r>
            <a:rPr lang="en-GB" sz="1050" b="1" dirty="0">
              <a:solidFill>
                <a:schemeClr val="bg1"/>
              </a:solidFill>
            </a:rPr>
            <a:t>Culture and/or heritage</a:t>
          </a:r>
        </a:p>
      </dgm:t>
    </dgm:pt>
    <dgm:pt modelId="{F03FE18E-A7AF-45A9-B8B3-619AE181A189}" type="parTrans" cxnId="{35029586-29D9-472B-9A27-998561BA52A5}">
      <dgm:prSet/>
      <dgm:spPr/>
      <dgm:t>
        <a:bodyPr/>
        <a:lstStyle/>
        <a:p>
          <a:endParaRPr lang="en-GB" sz="1050" b="0"/>
        </a:p>
      </dgm:t>
    </dgm:pt>
    <dgm:pt modelId="{C8E8F3C3-279D-4D6A-B6F2-2E2109EB2F47}" type="sibTrans" cxnId="{35029586-29D9-472B-9A27-998561BA52A5}">
      <dgm:prSet/>
      <dgm:spPr>
        <a:noFill/>
        <a:ln>
          <a:noFill/>
        </a:ln>
      </dgm:spPr>
      <dgm:t>
        <a:bodyPr/>
        <a:lstStyle/>
        <a:p>
          <a:endParaRPr lang="en-GB" sz="1050" b="1">
            <a:solidFill>
              <a:schemeClr val="tx1"/>
            </a:solidFill>
          </a:endParaRPr>
        </a:p>
      </dgm:t>
    </dgm:pt>
    <dgm:pt modelId="{0BCB7493-E56F-4911-8677-25C64F7740A9}">
      <dgm:prSet custT="1"/>
      <dgm:spPr>
        <a:noFill/>
        <a:ln>
          <a:noFill/>
        </a:ln>
      </dgm:spPr>
      <dgm:t>
        <a:bodyPr/>
        <a:lstStyle/>
        <a:p>
          <a:r>
            <a:rPr lang="en-GB" sz="1050" b="1" dirty="0">
              <a:solidFill>
                <a:schemeClr val="bg1"/>
              </a:solidFill>
            </a:rPr>
            <a:t>Family circumstances</a:t>
          </a:r>
        </a:p>
      </dgm:t>
    </dgm:pt>
    <dgm:pt modelId="{9C22E851-4537-422E-8B09-1FD99D60B004}" type="parTrans" cxnId="{FD4D1E89-BDCA-47B9-9BE6-956514DB4D31}">
      <dgm:prSet/>
      <dgm:spPr/>
      <dgm:t>
        <a:bodyPr/>
        <a:lstStyle/>
        <a:p>
          <a:endParaRPr lang="en-GB" sz="1050" b="0"/>
        </a:p>
      </dgm:t>
    </dgm:pt>
    <dgm:pt modelId="{EE1447DB-623B-4796-9F36-EBB06B9DDAF7}" type="sibTrans" cxnId="{FD4D1E89-BDCA-47B9-9BE6-956514DB4D31}">
      <dgm:prSet/>
      <dgm:spPr>
        <a:noFill/>
        <a:ln>
          <a:noFill/>
        </a:ln>
      </dgm:spPr>
      <dgm:t>
        <a:bodyPr/>
        <a:lstStyle/>
        <a:p>
          <a:endParaRPr lang="en-GB" sz="1050" b="1">
            <a:solidFill>
              <a:schemeClr val="tx1"/>
            </a:solidFill>
          </a:endParaRPr>
        </a:p>
      </dgm:t>
    </dgm:pt>
    <dgm:pt modelId="{7F2F8123-7B5F-42A6-B384-B987BF9B8ECA}">
      <dgm:prSet custT="1"/>
      <dgm:spPr>
        <a:noFill/>
        <a:ln>
          <a:noFill/>
        </a:ln>
      </dgm:spPr>
      <dgm:t>
        <a:bodyPr/>
        <a:lstStyle/>
        <a:p>
          <a:r>
            <a:rPr lang="en-GB" sz="1050" b="1" dirty="0">
              <a:solidFill>
                <a:schemeClr val="bg1"/>
              </a:solidFill>
            </a:rPr>
            <a:t>Political viewpoint</a:t>
          </a:r>
        </a:p>
      </dgm:t>
    </dgm:pt>
    <dgm:pt modelId="{FF5B51E8-A707-41A2-A1C6-A86944857284}" type="parTrans" cxnId="{18A9169D-4B45-4069-B2C3-C2AFFB22B69C}">
      <dgm:prSet/>
      <dgm:spPr/>
      <dgm:t>
        <a:bodyPr/>
        <a:lstStyle/>
        <a:p>
          <a:endParaRPr lang="en-GB" sz="1050" b="0"/>
        </a:p>
      </dgm:t>
    </dgm:pt>
    <dgm:pt modelId="{3C5F4E54-7247-40AE-881C-F27C830A6335}" type="sibTrans" cxnId="{18A9169D-4B45-4069-B2C3-C2AFFB22B69C}">
      <dgm:prSet/>
      <dgm:spPr>
        <a:noFill/>
        <a:ln>
          <a:noFill/>
        </a:ln>
      </dgm:spPr>
      <dgm:t>
        <a:bodyPr/>
        <a:lstStyle/>
        <a:p>
          <a:endParaRPr lang="en-GB" sz="1050" b="1">
            <a:solidFill>
              <a:schemeClr val="tx1"/>
            </a:solidFill>
          </a:endParaRPr>
        </a:p>
      </dgm:t>
    </dgm:pt>
    <dgm:pt modelId="{4F748376-4325-4BE1-8BD3-D8B3FDB2CCDC}">
      <dgm:prSet custT="1"/>
      <dgm:spPr>
        <a:noFill/>
        <a:ln>
          <a:noFill/>
        </a:ln>
      </dgm:spPr>
      <dgm:t>
        <a:bodyPr/>
        <a:lstStyle/>
        <a:p>
          <a:r>
            <a:rPr lang="en-GB" sz="1050" b="1" dirty="0">
              <a:solidFill>
                <a:schemeClr val="bg1"/>
              </a:solidFill>
            </a:rPr>
            <a:t>Formal </a:t>
          </a:r>
        </a:p>
        <a:p>
          <a:r>
            <a:rPr lang="en-GB" sz="1050" b="1" dirty="0">
              <a:solidFill>
                <a:schemeClr val="bg1"/>
              </a:solidFill>
            </a:rPr>
            <a:t>education</a:t>
          </a:r>
        </a:p>
      </dgm:t>
    </dgm:pt>
    <dgm:pt modelId="{583AD9B0-EC0D-44E2-A9E5-6D11E892CEB7}" type="parTrans" cxnId="{CCAA23B0-4771-4465-842C-2115CD69D234}">
      <dgm:prSet/>
      <dgm:spPr/>
      <dgm:t>
        <a:bodyPr/>
        <a:lstStyle/>
        <a:p>
          <a:endParaRPr lang="en-GB" sz="1050" b="0"/>
        </a:p>
      </dgm:t>
    </dgm:pt>
    <dgm:pt modelId="{0BB4E5F5-2416-4670-8D22-6FE39A0BD38D}" type="sibTrans" cxnId="{CCAA23B0-4771-4465-842C-2115CD69D234}">
      <dgm:prSet/>
      <dgm:spPr>
        <a:noFill/>
        <a:ln>
          <a:noFill/>
        </a:ln>
      </dgm:spPr>
      <dgm:t>
        <a:bodyPr/>
        <a:lstStyle/>
        <a:p>
          <a:endParaRPr lang="en-GB" sz="1050" b="1">
            <a:solidFill>
              <a:schemeClr val="tx1"/>
            </a:solidFill>
          </a:endParaRPr>
        </a:p>
      </dgm:t>
    </dgm:pt>
    <dgm:pt modelId="{826CF492-A9CB-4340-A821-A54158B55917}">
      <dgm:prSet custT="1"/>
      <dgm:spPr>
        <a:noFill/>
        <a:ln>
          <a:noFill/>
        </a:ln>
      </dgm:spPr>
      <dgm:t>
        <a:bodyPr/>
        <a:lstStyle/>
        <a:p>
          <a:r>
            <a:rPr lang="en-GB" sz="1050" b="1" dirty="0">
              <a:solidFill>
                <a:schemeClr val="bg1"/>
              </a:solidFill>
            </a:rPr>
            <a:t>Income </a:t>
          </a:r>
        </a:p>
        <a:p>
          <a:r>
            <a:rPr lang="en-GB" sz="1050" b="1" dirty="0">
              <a:solidFill>
                <a:schemeClr val="bg1"/>
              </a:solidFill>
            </a:rPr>
            <a:t>and/or financial</a:t>
          </a:r>
        </a:p>
        <a:p>
          <a:r>
            <a:rPr lang="en-GB" sz="1050" b="1" dirty="0">
              <a:solidFill>
                <a:schemeClr val="bg1"/>
              </a:solidFill>
            </a:rPr>
            <a:t>stability</a:t>
          </a:r>
        </a:p>
      </dgm:t>
    </dgm:pt>
    <dgm:pt modelId="{A313E2F4-5AB8-49CB-AEC2-45BD542419B8}" type="parTrans" cxnId="{7442492D-ECAA-4359-AC61-DE6561464D4E}">
      <dgm:prSet/>
      <dgm:spPr/>
      <dgm:t>
        <a:bodyPr/>
        <a:lstStyle/>
        <a:p>
          <a:endParaRPr lang="en-GB" sz="1050" b="0"/>
        </a:p>
      </dgm:t>
    </dgm:pt>
    <dgm:pt modelId="{278B48CC-E55E-431F-A722-62F9CB4A7E0D}" type="sibTrans" cxnId="{7442492D-ECAA-4359-AC61-DE6561464D4E}">
      <dgm:prSet/>
      <dgm:spPr>
        <a:noFill/>
        <a:ln>
          <a:noFill/>
        </a:ln>
      </dgm:spPr>
      <dgm:t>
        <a:bodyPr/>
        <a:lstStyle/>
        <a:p>
          <a:endParaRPr lang="en-GB" sz="1050" b="1">
            <a:solidFill>
              <a:schemeClr val="tx1"/>
            </a:solidFill>
          </a:endParaRPr>
        </a:p>
      </dgm:t>
    </dgm:pt>
    <dgm:pt modelId="{F5685810-EA05-432F-8A60-C4BC4B32D5EE}">
      <dgm:prSet custT="1"/>
      <dgm:spPr>
        <a:noFill/>
        <a:ln>
          <a:noFill/>
        </a:ln>
      </dgm:spPr>
      <dgm:t>
        <a:bodyPr/>
        <a:lstStyle/>
        <a:p>
          <a:r>
            <a:rPr lang="en-GB" sz="1050" b="1" dirty="0">
              <a:solidFill>
                <a:schemeClr val="bg1"/>
              </a:solidFill>
            </a:rPr>
            <a:t>Communication style</a:t>
          </a:r>
        </a:p>
      </dgm:t>
    </dgm:pt>
    <dgm:pt modelId="{79D99383-5507-4FA6-A4E4-3C6D8833D530}" type="parTrans" cxnId="{5C07BC35-0F7F-4AEA-87C2-08F6FB5DDF53}">
      <dgm:prSet/>
      <dgm:spPr/>
      <dgm:t>
        <a:bodyPr/>
        <a:lstStyle/>
        <a:p>
          <a:endParaRPr lang="en-GB" sz="1050" b="0"/>
        </a:p>
      </dgm:t>
    </dgm:pt>
    <dgm:pt modelId="{B8861FF1-B036-49B6-9118-89F46EEBD924}" type="sibTrans" cxnId="{5C07BC35-0F7F-4AEA-87C2-08F6FB5DDF53}">
      <dgm:prSet/>
      <dgm:spPr>
        <a:noFill/>
        <a:ln>
          <a:noFill/>
        </a:ln>
      </dgm:spPr>
      <dgm:t>
        <a:bodyPr/>
        <a:lstStyle/>
        <a:p>
          <a:endParaRPr lang="en-GB" sz="1050" b="1">
            <a:solidFill>
              <a:schemeClr val="tx1"/>
            </a:solidFill>
          </a:endParaRPr>
        </a:p>
      </dgm:t>
    </dgm:pt>
    <dgm:pt modelId="{111D61D0-4263-42EC-B154-2AA4050E05AE}">
      <dgm:prSet custT="1"/>
      <dgm:spPr>
        <a:noFill/>
        <a:ln>
          <a:noFill/>
        </a:ln>
      </dgm:spPr>
      <dgm:t>
        <a:bodyPr/>
        <a:lstStyle/>
        <a:p>
          <a:r>
            <a:rPr lang="en-GB" sz="1050" b="1" dirty="0">
              <a:solidFill>
                <a:schemeClr val="bg1"/>
              </a:solidFill>
            </a:rPr>
            <a:t>Hobbies and interests</a:t>
          </a:r>
        </a:p>
      </dgm:t>
    </dgm:pt>
    <dgm:pt modelId="{B5AFF25A-ABEA-4A73-AAE7-B7CCDEEA22CF}" type="parTrans" cxnId="{EAA01032-1B4F-4650-8AF8-F6BDED4E07F2}">
      <dgm:prSet/>
      <dgm:spPr/>
      <dgm:t>
        <a:bodyPr/>
        <a:lstStyle/>
        <a:p>
          <a:endParaRPr lang="en-GB" sz="1050" b="0"/>
        </a:p>
      </dgm:t>
    </dgm:pt>
    <dgm:pt modelId="{1EF1B9AE-4D2B-483D-B81D-21A4AFF96432}" type="sibTrans" cxnId="{EAA01032-1B4F-4650-8AF8-F6BDED4E07F2}">
      <dgm:prSet/>
      <dgm:spPr>
        <a:noFill/>
        <a:ln>
          <a:noFill/>
        </a:ln>
      </dgm:spPr>
      <dgm:t>
        <a:bodyPr/>
        <a:lstStyle/>
        <a:p>
          <a:endParaRPr lang="en-GB" sz="1050" b="1">
            <a:solidFill>
              <a:schemeClr val="tx1"/>
            </a:solidFill>
          </a:endParaRPr>
        </a:p>
      </dgm:t>
    </dgm:pt>
    <dgm:pt modelId="{67B870C8-8566-4B29-BB58-48438DD23DF9}">
      <dgm:prSet custT="1"/>
      <dgm:spPr>
        <a:noFill/>
        <a:ln>
          <a:noFill/>
        </a:ln>
      </dgm:spPr>
      <dgm:t>
        <a:bodyPr/>
        <a:lstStyle/>
        <a:p>
          <a:r>
            <a:rPr lang="en-GB" sz="1050" b="1" dirty="0">
              <a:solidFill>
                <a:schemeClr val="bg1"/>
              </a:solidFill>
            </a:rPr>
            <a:t>Caring responsibilities</a:t>
          </a:r>
        </a:p>
      </dgm:t>
    </dgm:pt>
    <dgm:pt modelId="{F6179D35-5ABD-41DD-8C9B-26906076FFC0}" type="parTrans" cxnId="{360E4E31-D032-4A4C-B9E3-F941953BC9AA}">
      <dgm:prSet/>
      <dgm:spPr/>
      <dgm:t>
        <a:bodyPr/>
        <a:lstStyle/>
        <a:p>
          <a:endParaRPr lang="en-GB" sz="1050" b="0"/>
        </a:p>
      </dgm:t>
    </dgm:pt>
    <dgm:pt modelId="{1DD29E40-0E18-4306-B094-1763C72DE7FF}" type="sibTrans" cxnId="{360E4E31-D032-4A4C-B9E3-F941953BC9AA}">
      <dgm:prSet/>
      <dgm:spPr>
        <a:noFill/>
        <a:ln>
          <a:noFill/>
        </a:ln>
      </dgm:spPr>
      <dgm:t>
        <a:bodyPr/>
        <a:lstStyle/>
        <a:p>
          <a:endParaRPr lang="en-GB" sz="1050" b="1">
            <a:solidFill>
              <a:schemeClr val="tx1"/>
            </a:solidFill>
          </a:endParaRPr>
        </a:p>
      </dgm:t>
    </dgm:pt>
    <dgm:pt modelId="{EC87171B-BDD3-4744-931D-ECED4489BA2A}">
      <dgm:prSet custT="1"/>
      <dgm:spPr>
        <a:noFill/>
        <a:ln>
          <a:noFill/>
        </a:ln>
      </dgm:spPr>
      <dgm:t>
        <a:bodyPr/>
        <a:lstStyle/>
        <a:p>
          <a:r>
            <a:rPr lang="en-GB" sz="1050" b="1" dirty="0">
              <a:solidFill>
                <a:schemeClr val="bg1"/>
              </a:solidFill>
            </a:rPr>
            <a:t>Geographical location</a:t>
          </a:r>
        </a:p>
      </dgm:t>
    </dgm:pt>
    <dgm:pt modelId="{83A3D730-6FC8-4B42-957A-87CE095A205D}" type="parTrans" cxnId="{28291590-A6AD-44C0-A1C4-75BF295EF58C}">
      <dgm:prSet/>
      <dgm:spPr/>
      <dgm:t>
        <a:bodyPr/>
        <a:lstStyle/>
        <a:p>
          <a:endParaRPr lang="en-GB" sz="1050" b="0"/>
        </a:p>
      </dgm:t>
    </dgm:pt>
    <dgm:pt modelId="{CD24432D-28C2-4055-8592-0E4E18F1A8D7}" type="sibTrans" cxnId="{28291590-A6AD-44C0-A1C4-75BF295EF58C}">
      <dgm:prSet/>
      <dgm:spPr>
        <a:noFill/>
        <a:ln>
          <a:noFill/>
        </a:ln>
      </dgm:spPr>
      <dgm:t>
        <a:bodyPr/>
        <a:lstStyle/>
        <a:p>
          <a:endParaRPr lang="en-GB" sz="1050" b="1">
            <a:solidFill>
              <a:schemeClr val="tx1"/>
            </a:solidFill>
          </a:endParaRPr>
        </a:p>
      </dgm:t>
    </dgm:pt>
    <dgm:pt modelId="{D0C3A141-A72C-43FA-9F62-C7C3B5E81BC2}">
      <dgm:prSet custT="1"/>
      <dgm:spPr>
        <a:noFill/>
        <a:ln>
          <a:noFill/>
        </a:ln>
      </dgm:spPr>
      <dgm:t>
        <a:bodyPr/>
        <a:lstStyle/>
        <a:p>
          <a:r>
            <a:rPr lang="en-GB" sz="1050" b="1" dirty="0">
              <a:solidFill>
                <a:schemeClr val="bg1"/>
              </a:solidFill>
            </a:rPr>
            <a:t>Health</a:t>
          </a:r>
        </a:p>
      </dgm:t>
    </dgm:pt>
    <dgm:pt modelId="{5A8D0738-01FF-4751-89BF-8EFAC7B455CA}" type="parTrans" cxnId="{60CAA3A9-5F8D-421E-BE2C-AFE691AE78E1}">
      <dgm:prSet/>
      <dgm:spPr/>
      <dgm:t>
        <a:bodyPr/>
        <a:lstStyle/>
        <a:p>
          <a:endParaRPr lang="en-GB" sz="1050" b="0"/>
        </a:p>
      </dgm:t>
    </dgm:pt>
    <dgm:pt modelId="{9292EB9D-9DBE-42EF-BDCA-DD6CDFFEA904}" type="sibTrans" cxnId="{60CAA3A9-5F8D-421E-BE2C-AFE691AE78E1}">
      <dgm:prSet/>
      <dgm:spPr>
        <a:noFill/>
        <a:ln>
          <a:noFill/>
        </a:ln>
      </dgm:spPr>
      <dgm:t>
        <a:bodyPr/>
        <a:lstStyle/>
        <a:p>
          <a:endParaRPr lang="en-GB" sz="1050" b="1">
            <a:solidFill>
              <a:schemeClr val="tx1"/>
            </a:solidFill>
          </a:endParaRPr>
        </a:p>
      </dgm:t>
    </dgm:pt>
    <dgm:pt modelId="{B50C49E8-1E2E-49ED-BBBD-8069BC7D14D4}">
      <dgm:prSet custT="1"/>
      <dgm:spPr>
        <a:noFill/>
        <a:ln>
          <a:noFill/>
        </a:ln>
      </dgm:spPr>
      <dgm:t>
        <a:bodyPr/>
        <a:lstStyle/>
        <a:p>
          <a:r>
            <a:rPr lang="en-GB" sz="1050" b="1" dirty="0">
              <a:solidFill>
                <a:schemeClr val="bg1"/>
              </a:solidFill>
            </a:rPr>
            <a:t>Relationship status</a:t>
          </a:r>
        </a:p>
      </dgm:t>
    </dgm:pt>
    <dgm:pt modelId="{EB84735E-BAD8-4179-A895-11BEE98C06FD}" type="parTrans" cxnId="{1746C428-2850-4534-800D-89D16A7DC14B}">
      <dgm:prSet/>
      <dgm:spPr/>
      <dgm:t>
        <a:bodyPr/>
        <a:lstStyle/>
        <a:p>
          <a:endParaRPr lang="en-GB" sz="1050" b="0"/>
        </a:p>
      </dgm:t>
    </dgm:pt>
    <dgm:pt modelId="{733F2EC0-372A-4983-B9E4-3C9CC95BC47B}" type="sibTrans" cxnId="{1746C428-2850-4534-800D-89D16A7DC14B}">
      <dgm:prSet/>
      <dgm:spPr>
        <a:noFill/>
        <a:ln>
          <a:noFill/>
        </a:ln>
      </dgm:spPr>
      <dgm:t>
        <a:bodyPr/>
        <a:lstStyle/>
        <a:p>
          <a:endParaRPr lang="en-GB" sz="1050" b="1">
            <a:solidFill>
              <a:schemeClr val="tx1"/>
            </a:solidFill>
          </a:endParaRPr>
        </a:p>
      </dgm:t>
    </dgm:pt>
    <dgm:pt modelId="{769B4DE2-1C0B-4F8B-A93A-8D3565F0871D}">
      <dgm:prSet custT="1"/>
      <dgm:spPr>
        <a:noFill/>
        <a:ln>
          <a:noFill/>
        </a:ln>
      </dgm:spPr>
      <dgm:t>
        <a:bodyPr/>
        <a:lstStyle/>
        <a:p>
          <a:r>
            <a:rPr lang="en-GB" sz="1050" b="1" dirty="0">
              <a:solidFill>
                <a:schemeClr val="bg1"/>
              </a:solidFill>
            </a:rPr>
            <a:t>Housing</a:t>
          </a:r>
        </a:p>
      </dgm:t>
    </dgm:pt>
    <dgm:pt modelId="{3661EAB2-BE51-49EE-8523-585CB925970A}" type="parTrans" cxnId="{3C8B86B1-BE25-460D-9843-18E31F961B28}">
      <dgm:prSet/>
      <dgm:spPr/>
      <dgm:t>
        <a:bodyPr/>
        <a:lstStyle/>
        <a:p>
          <a:endParaRPr lang="en-GB" sz="1050" b="0"/>
        </a:p>
      </dgm:t>
    </dgm:pt>
    <dgm:pt modelId="{8278A5FB-F2BF-4086-95C2-8996CD96046C}" type="sibTrans" cxnId="{3C8B86B1-BE25-460D-9843-18E31F961B28}">
      <dgm:prSet/>
      <dgm:spPr>
        <a:noFill/>
        <a:ln>
          <a:noFill/>
        </a:ln>
      </dgm:spPr>
      <dgm:t>
        <a:bodyPr/>
        <a:lstStyle/>
        <a:p>
          <a:endParaRPr lang="en-GB" sz="1050" b="1">
            <a:solidFill>
              <a:schemeClr val="tx1"/>
            </a:solidFill>
          </a:endParaRPr>
        </a:p>
      </dgm:t>
    </dgm:pt>
    <dgm:pt modelId="{2A40AC93-94A3-4634-82CA-07475A2EFD24}">
      <dgm:prSet custT="1"/>
      <dgm:spPr>
        <a:noFill/>
        <a:ln>
          <a:noFill/>
        </a:ln>
      </dgm:spPr>
      <dgm:t>
        <a:bodyPr/>
        <a:lstStyle/>
        <a:p>
          <a:r>
            <a:rPr lang="en-GB" sz="1050" b="1" dirty="0">
              <a:solidFill>
                <a:schemeClr val="bg1"/>
              </a:solidFill>
            </a:rPr>
            <a:t>Childhood/early life experiences</a:t>
          </a:r>
        </a:p>
      </dgm:t>
    </dgm:pt>
    <dgm:pt modelId="{A3F0ED2C-90F4-4ACD-89CF-EB33ED3BB69F}" type="parTrans" cxnId="{FCFAA999-E6D3-46E7-BDCE-F62BF7AAB65F}">
      <dgm:prSet/>
      <dgm:spPr/>
      <dgm:t>
        <a:bodyPr/>
        <a:lstStyle/>
        <a:p>
          <a:endParaRPr lang="en-GB" sz="1050" b="0"/>
        </a:p>
      </dgm:t>
    </dgm:pt>
    <dgm:pt modelId="{5FF4E352-F658-4EDC-93BF-BA90362BC3E2}" type="sibTrans" cxnId="{FCFAA999-E6D3-46E7-BDCE-F62BF7AAB65F}">
      <dgm:prSet/>
      <dgm:spPr>
        <a:noFill/>
        <a:ln>
          <a:noFill/>
        </a:ln>
      </dgm:spPr>
      <dgm:t>
        <a:bodyPr/>
        <a:lstStyle/>
        <a:p>
          <a:endParaRPr lang="en-GB" sz="1050" b="1">
            <a:solidFill>
              <a:schemeClr val="tx1"/>
            </a:solidFill>
          </a:endParaRPr>
        </a:p>
      </dgm:t>
    </dgm:pt>
    <dgm:pt modelId="{54D0C9DF-8E15-49F3-8B22-66021F2F6B82}" type="pres">
      <dgm:prSet presAssocID="{35D0FAFF-6DBF-4C29-8664-DDB1EE58118F}" presName="cycle" presStyleCnt="0">
        <dgm:presLayoutVars>
          <dgm:dir/>
          <dgm:resizeHandles val="exact"/>
        </dgm:presLayoutVars>
      </dgm:prSet>
      <dgm:spPr/>
    </dgm:pt>
    <dgm:pt modelId="{AB8B4954-CEEC-499D-8FE8-F8A39E26831C}" type="pres">
      <dgm:prSet presAssocID="{74BC43F3-0313-4EF6-B845-63826AD5867D}" presName="dummy" presStyleCnt="0"/>
      <dgm:spPr/>
    </dgm:pt>
    <dgm:pt modelId="{4975B3C2-E657-404C-A645-B6D0650EEFFA}" type="pres">
      <dgm:prSet presAssocID="{74BC43F3-0313-4EF6-B845-63826AD5867D}" presName="node" presStyleLbl="revTx" presStyleIdx="0" presStyleCnt="18" custScaleX="261557" custScaleY="261556">
        <dgm:presLayoutVars>
          <dgm:bulletEnabled val="1"/>
        </dgm:presLayoutVars>
      </dgm:prSet>
      <dgm:spPr/>
    </dgm:pt>
    <dgm:pt modelId="{C24587BE-A43F-4486-A06F-3A5BD46575A6}" type="pres">
      <dgm:prSet presAssocID="{2E4D4DD3-B30D-4655-AB01-E4CB4A8CC686}" presName="sibTrans" presStyleLbl="node1" presStyleIdx="0" presStyleCnt="18" custScaleX="261557" custScaleY="205859"/>
      <dgm:spPr/>
    </dgm:pt>
    <dgm:pt modelId="{26E847A4-F93F-48B8-B3F9-B7D11EDE44A6}" type="pres">
      <dgm:prSet presAssocID="{0FC5526C-9364-4C58-BC39-38F2D7B64F27}" presName="dummy" presStyleCnt="0"/>
      <dgm:spPr/>
    </dgm:pt>
    <dgm:pt modelId="{BB5C9C63-4B0F-4269-A93C-EC7E9E49FCA0}" type="pres">
      <dgm:prSet presAssocID="{0FC5526C-9364-4C58-BC39-38F2D7B64F27}" presName="node" presStyleLbl="revTx" presStyleIdx="1" presStyleCnt="18" custScaleX="261557" custScaleY="261556">
        <dgm:presLayoutVars>
          <dgm:bulletEnabled val="1"/>
        </dgm:presLayoutVars>
      </dgm:prSet>
      <dgm:spPr/>
    </dgm:pt>
    <dgm:pt modelId="{7CDDC799-5C37-49FE-9AB3-EC23F85237A2}" type="pres">
      <dgm:prSet presAssocID="{A4D2A40C-A00D-4FB8-8911-EED8C1F30CD8}" presName="sibTrans" presStyleLbl="node1" presStyleIdx="1" presStyleCnt="18" custScaleX="261557" custScaleY="205859"/>
      <dgm:spPr/>
    </dgm:pt>
    <dgm:pt modelId="{F09D7713-8433-4F6E-90DC-9C01DB98E6F1}" type="pres">
      <dgm:prSet presAssocID="{0BCB7493-E56F-4911-8677-25C64F7740A9}" presName="dummy" presStyleCnt="0"/>
      <dgm:spPr/>
    </dgm:pt>
    <dgm:pt modelId="{DB7CC4D2-183E-42D0-971C-BEBA8C16603D}" type="pres">
      <dgm:prSet presAssocID="{0BCB7493-E56F-4911-8677-25C64F7740A9}" presName="node" presStyleLbl="revTx" presStyleIdx="2" presStyleCnt="18" custScaleX="261557" custScaleY="261556">
        <dgm:presLayoutVars>
          <dgm:bulletEnabled val="1"/>
        </dgm:presLayoutVars>
      </dgm:prSet>
      <dgm:spPr/>
    </dgm:pt>
    <dgm:pt modelId="{B2AC36FB-9828-4750-B8E2-C40CDD180B62}" type="pres">
      <dgm:prSet presAssocID="{EE1447DB-623B-4796-9F36-EBB06B9DDAF7}" presName="sibTrans" presStyleLbl="node1" presStyleIdx="2" presStyleCnt="18" custScaleX="261557" custScaleY="205859"/>
      <dgm:spPr/>
    </dgm:pt>
    <dgm:pt modelId="{BEE2F424-E39B-4980-8503-F41D3EE24290}" type="pres">
      <dgm:prSet presAssocID="{7A270182-4982-4056-9CB8-F0716AF22E65}" presName="dummy" presStyleCnt="0"/>
      <dgm:spPr/>
    </dgm:pt>
    <dgm:pt modelId="{897288A7-E70F-4396-8474-E8F17948A8BB}" type="pres">
      <dgm:prSet presAssocID="{7A270182-4982-4056-9CB8-F0716AF22E65}" presName="node" presStyleLbl="revTx" presStyleIdx="3" presStyleCnt="18" custScaleX="261557" custScaleY="261556">
        <dgm:presLayoutVars>
          <dgm:bulletEnabled val="1"/>
        </dgm:presLayoutVars>
      </dgm:prSet>
      <dgm:spPr/>
    </dgm:pt>
    <dgm:pt modelId="{BF102723-C1AA-4201-9F25-887433893CEB}" type="pres">
      <dgm:prSet presAssocID="{C8E8F3C3-279D-4D6A-B6F2-2E2109EB2F47}" presName="sibTrans" presStyleLbl="node1" presStyleIdx="3" presStyleCnt="18" custScaleX="261557" custScaleY="205859"/>
      <dgm:spPr/>
    </dgm:pt>
    <dgm:pt modelId="{F42B7995-4F55-4412-AD8C-0A0BE257429B}" type="pres">
      <dgm:prSet presAssocID="{353A116F-07AA-4094-B1BB-A15DAAAF2B22}" presName="dummy" presStyleCnt="0"/>
      <dgm:spPr/>
    </dgm:pt>
    <dgm:pt modelId="{F948F169-F24B-4055-86C0-A02A36FE810C}" type="pres">
      <dgm:prSet presAssocID="{353A116F-07AA-4094-B1BB-A15DAAAF2B22}" presName="node" presStyleLbl="revTx" presStyleIdx="4" presStyleCnt="18" custScaleX="261557" custScaleY="261556">
        <dgm:presLayoutVars>
          <dgm:bulletEnabled val="1"/>
        </dgm:presLayoutVars>
      </dgm:prSet>
      <dgm:spPr/>
    </dgm:pt>
    <dgm:pt modelId="{9C2805AC-7CD9-4735-9CE0-A6582E75DAB3}" type="pres">
      <dgm:prSet presAssocID="{95BB959F-0494-494C-925B-F7746C42CBED}" presName="sibTrans" presStyleLbl="node1" presStyleIdx="4" presStyleCnt="18" custScaleX="261557" custScaleY="205859"/>
      <dgm:spPr/>
    </dgm:pt>
    <dgm:pt modelId="{36EFFC92-A3D3-4599-B685-3E7DE78EF6A0}" type="pres">
      <dgm:prSet presAssocID="{2A40AC93-94A3-4634-82CA-07475A2EFD24}" presName="dummy" presStyleCnt="0"/>
      <dgm:spPr/>
    </dgm:pt>
    <dgm:pt modelId="{0CFD8D71-008E-44CA-9159-59F0340A0EE4}" type="pres">
      <dgm:prSet presAssocID="{2A40AC93-94A3-4634-82CA-07475A2EFD24}" presName="node" presStyleLbl="revTx" presStyleIdx="5" presStyleCnt="18" custScaleX="326836" custScaleY="261556" custRadScaleRad="98397" custRadScaleInc="1492">
        <dgm:presLayoutVars>
          <dgm:bulletEnabled val="1"/>
        </dgm:presLayoutVars>
      </dgm:prSet>
      <dgm:spPr/>
    </dgm:pt>
    <dgm:pt modelId="{3F7C6402-2D57-430E-A1A0-BD7362343307}" type="pres">
      <dgm:prSet presAssocID="{5FF4E352-F658-4EDC-93BF-BA90362BC3E2}" presName="sibTrans" presStyleLbl="node1" presStyleIdx="5" presStyleCnt="18" custScaleX="261557" custScaleY="205859"/>
      <dgm:spPr/>
    </dgm:pt>
    <dgm:pt modelId="{1A505080-831A-4833-BCA3-F74105A0423C}" type="pres">
      <dgm:prSet presAssocID="{64708E5F-6845-45DB-B015-427B3DA7B553}" presName="dummy" presStyleCnt="0"/>
      <dgm:spPr/>
    </dgm:pt>
    <dgm:pt modelId="{583D0688-6C11-4D92-946D-6532D9C4DBBC}" type="pres">
      <dgm:prSet presAssocID="{64708E5F-6845-45DB-B015-427B3DA7B553}" presName="node" presStyleLbl="revTx" presStyleIdx="6" presStyleCnt="18" custScaleX="261557" custScaleY="261556">
        <dgm:presLayoutVars>
          <dgm:bulletEnabled val="1"/>
        </dgm:presLayoutVars>
      </dgm:prSet>
      <dgm:spPr/>
    </dgm:pt>
    <dgm:pt modelId="{136697CA-C4D7-4A05-951D-A7D548A54316}" type="pres">
      <dgm:prSet presAssocID="{33738919-048F-4C79-A7B3-411F1DD1D420}" presName="sibTrans" presStyleLbl="node1" presStyleIdx="6" presStyleCnt="18" custScaleX="261557" custScaleY="205859"/>
      <dgm:spPr/>
    </dgm:pt>
    <dgm:pt modelId="{4E7D46DE-38E0-4850-AA37-0CD7589FB5B6}" type="pres">
      <dgm:prSet presAssocID="{B80B92EF-859C-4572-BA47-44C8552A4663}" presName="dummy" presStyleCnt="0"/>
      <dgm:spPr/>
    </dgm:pt>
    <dgm:pt modelId="{96C9F6AD-91D9-41E0-ADDB-C99F9E1B05C2}" type="pres">
      <dgm:prSet presAssocID="{B80B92EF-859C-4572-BA47-44C8552A4663}" presName="node" presStyleLbl="revTx" presStyleIdx="7" presStyleCnt="18" custScaleX="261557" custScaleY="261556">
        <dgm:presLayoutVars>
          <dgm:bulletEnabled val="1"/>
        </dgm:presLayoutVars>
      </dgm:prSet>
      <dgm:spPr/>
    </dgm:pt>
    <dgm:pt modelId="{99A8D8C8-0936-4C57-9255-A68871BD473B}" type="pres">
      <dgm:prSet presAssocID="{C60AD3D7-6D77-4223-96DE-A13FD062E3ED}" presName="sibTrans" presStyleLbl="node1" presStyleIdx="7" presStyleCnt="18" custScaleX="261557" custScaleY="205859"/>
      <dgm:spPr/>
    </dgm:pt>
    <dgm:pt modelId="{7AB3526C-CFCA-4473-B201-D6FD2F9388E2}" type="pres">
      <dgm:prSet presAssocID="{7F2F8123-7B5F-42A6-B384-B987BF9B8ECA}" presName="dummy" presStyleCnt="0"/>
      <dgm:spPr/>
    </dgm:pt>
    <dgm:pt modelId="{D9DD7F8C-118C-4854-A1A9-BF1D8F09587A}" type="pres">
      <dgm:prSet presAssocID="{7F2F8123-7B5F-42A6-B384-B987BF9B8ECA}" presName="node" presStyleLbl="revTx" presStyleIdx="8" presStyleCnt="18" custScaleX="261557" custScaleY="261556">
        <dgm:presLayoutVars>
          <dgm:bulletEnabled val="1"/>
        </dgm:presLayoutVars>
      </dgm:prSet>
      <dgm:spPr/>
    </dgm:pt>
    <dgm:pt modelId="{DC1E67E1-B680-4373-B432-16DEDA131D41}" type="pres">
      <dgm:prSet presAssocID="{3C5F4E54-7247-40AE-881C-F27C830A6335}" presName="sibTrans" presStyleLbl="node1" presStyleIdx="8" presStyleCnt="18" custScaleX="261557" custScaleY="205859"/>
      <dgm:spPr/>
    </dgm:pt>
    <dgm:pt modelId="{EBEAC3D6-EEDD-48EE-9436-CA12CEEFA851}" type="pres">
      <dgm:prSet presAssocID="{4F748376-4325-4BE1-8BD3-D8B3FDB2CCDC}" presName="dummy" presStyleCnt="0"/>
      <dgm:spPr/>
    </dgm:pt>
    <dgm:pt modelId="{1D36C7B7-9D18-4F69-AEBB-1C9B144B8A60}" type="pres">
      <dgm:prSet presAssocID="{4F748376-4325-4BE1-8BD3-D8B3FDB2CCDC}" presName="node" presStyleLbl="revTx" presStyleIdx="9" presStyleCnt="18" custScaleX="261557" custScaleY="261556">
        <dgm:presLayoutVars>
          <dgm:bulletEnabled val="1"/>
        </dgm:presLayoutVars>
      </dgm:prSet>
      <dgm:spPr/>
    </dgm:pt>
    <dgm:pt modelId="{22713048-BC57-4187-A0F9-BB020C5566A8}" type="pres">
      <dgm:prSet presAssocID="{0BB4E5F5-2416-4670-8D22-6FE39A0BD38D}" presName="sibTrans" presStyleLbl="node1" presStyleIdx="9" presStyleCnt="18" custScaleX="261557" custScaleY="205859"/>
      <dgm:spPr/>
    </dgm:pt>
    <dgm:pt modelId="{49D6D990-4418-4AEB-A808-FEDFD99C8A6B}" type="pres">
      <dgm:prSet presAssocID="{826CF492-A9CB-4340-A821-A54158B55917}" presName="dummy" presStyleCnt="0"/>
      <dgm:spPr/>
    </dgm:pt>
    <dgm:pt modelId="{4118C543-1E3E-44B6-9744-D265065192A0}" type="pres">
      <dgm:prSet presAssocID="{826CF492-A9CB-4340-A821-A54158B55917}" presName="node" presStyleLbl="revTx" presStyleIdx="10" presStyleCnt="18" custScaleX="261557" custScaleY="261556">
        <dgm:presLayoutVars>
          <dgm:bulletEnabled val="1"/>
        </dgm:presLayoutVars>
      </dgm:prSet>
      <dgm:spPr/>
    </dgm:pt>
    <dgm:pt modelId="{F119A04A-C15C-46C2-88BB-ADE3C8709763}" type="pres">
      <dgm:prSet presAssocID="{278B48CC-E55E-431F-A722-62F9CB4A7E0D}" presName="sibTrans" presStyleLbl="node1" presStyleIdx="10" presStyleCnt="18" custScaleX="261557" custScaleY="205859"/>
      <dgm:spPr/>
    </dgm:pt>
    <dgm:pt modelId="{44B4FCCC-1613-4087-81F5-3FB0BEB60836}" type="pres">
      <dgm:prSet presAssocID="{F5685810-EA05-432F-8A60-C4BC4B32D5EE}" presName="dummy" presStyleCnt="0"/>
      <dgm:spPr/>
    </dgm:pt>
    <dgm:pt modelId="{682E904E-6E7B-475B-ADD4-EAEE515EC657}" type="pres">
      <dgm:prSet presAssocID="{F5685810-EA05-432F-8A60-C4BC4B32D5EE}" presName="node" presStyleLbl="revTx" presStyleIdx="11" presStyleCnt="18" custScaleX="301459" custScaleY="261556">
        <dgm:presLayoutVars>
          <dgm:bulletEnabled val="1"/>
        </dgm:presLayoutVars>
      </dgm:prSet>
      <dgm:spPr/>
    </dgm:pt>
    <dgm:pt modelId="{AAF9FC68-B402-4C59-9B31-E458F16F7D47}" type="pres">
      <dgm:prSet presAssocID="{B8861FF1-B036-49B6-9118-89F46EEBD924}" presName="sibTrans" presStyleLbl="node1" presStyleIdx="11" presStyleCnt="18" custScaleX="261557" custScaleY="205859"/>
      <dgm:spPr/>
    </dgm:pt>
    <dgm:pt modelId="{566C2A14-36AA-4162-A924-2E1C9B3DB565}" type="pres">
      <dgm:prSet presAssocID="{111D61D0-4263-42EC-B154-2AA4050E05AE}" presName="dummy" presStyleCnt="0"/>
      <dgm:spPr/>
    </dgm:pt>
    <dgm:pt modelId="{4881F71F-A5B9-472E-B335-627A07CB4A49}" type="pres">
      <dgm:prSet presAssocID="{111D61D0-4263-42EC-B154-2AA4050E05AE}" presName="node" presStyleLbl="revTx" presStyleIdx="12" presStyleCnt="18" custScaleX="261557" custScaleY="261556">
        <dgm:presLayoutVars>
          <dgm:bulletEnabled val="1"/>
        </dgm:presLayoutVars>
      </dgm:prSet>
      <dgm:spPr/>
    </dgm:pt>
    <dgm:pt modelId="{8D63DC7C-B9B8-4C19-8CB9-AFA568E20E79}" type="pres">
      <dgm:prSet presAssocID="{1EF1B9AE-4D2B-483D-B81D-21A4AFF96432}" presName="sibTrans" presStyleLbl="node1" presStyleIdx="12" presStyleCnt="18" custScaleX="261557" custScaleY="205859"/>
      <dgm:spPr/>
    </dgm:pt>
    <dgm:pt modelId="{933E2416-FDF3-468E-AAE4-96B3A798CAC0}" type="pres">
      <dgm:prSet presAssocID="{67B870C8-8566-4B29-BB58-48438DD23DF9}" presName="dummy" presStyleCnt="0"/>
      <dgm:spPr/>
    </dgm:pt>
    <dgm:pt modelId="{FE8E8645-9BB3-42EE-83A8-007A30246CF2}" type="pres">
      <dgm:prSet presAssocID="{67B870C8-8566-4B29-BB58-48438DD23DF9}" presName="node" presStyleLbl="revTx" presStyleIdx="13" presStyleCnt="18" custScaleX="296606" custScaleY="261556" custRadScaleRad="98152">
        <dgm:presLayoutVars>
          <dgm:bulletEnabled val="1"/>
        </dgm:presLayoutVars>
      </dgm:prSet>
      <dgm:spPr/>
    </dgm:pt>
    <dgm:pt modelId="{97234C75-ED3A-4DB7-A05E-4372A606A798}" type="pres">
      <dgm:prSet presAssocID="{1DD29E40-0E18-4306-B094-1763C72DE7FF}" presName="sibTrans" presStyleLbl="node1" presStyleIdx="13" presStyleCnt="18" custScaleX="261557" custScaleY="205859"/>
      <dgm:spPr/>
    </dgm:pt>
    <dgm:pt modelId="{6B56863A-70CF-4D6E-9E2E-7645E92AD46D}" type="pres">
      <dgm:prSet presAssocID="{EC87171B-BDD3-4744-931D-ECED4489BA2A}" presName="dummy" presStyleCnt="0"/>
      <dgm:spPr/>
    </dgm:pt>
    <dgm:pt modelId="{BCA52B36-08E5-4B41-BC3A-C5005893821A}" type="pres">
      <dgm:prSet presAssocID="{EC87171B-BDD3-4744-931D-ECED4489BA2A}" presName="node" presStyleLbl="revTx" presStyleIdx="14" presStyleCnt="18" custScaleX="261557" custScaleY="261556">
        <dgm:presLayoutVars>
          <dgm:bulletEnabled val="1"/>
        </dgm:presLayoutVars>
      </dgm:prSet>
      <dgm:spPr/>
    </dgm:pt>
    <dgm:pt modelId="{51E778E7-4A1B-4D8F-A0C2-53ADBC938666}" type="pres">
      <dgm:prSet presAssocID="{CD24432D-28C2-4055-8592-0E4E18F1A8D7}" presName="sibTrans" presStyleLbl="node1" presStyleIdx="14" presStyleCnt="18" custScaleX="261557" custScaleY="205859"/>
      <dgm:spPr/>
    </dgm:pt>
    <dgm:pt modelId="{F65FCE4F-F3C2-45BA-BE2D-2649317217F3}" type="pres">
      <dgm:prSet presAssocID="{D0C3A141-A72C-43FA-9F62-C7C3B5E81BC2}" presName="dummy" presStyleCnt="0"/>
      <dgm:spPr/>
    </dgm:pt>
    <dgm:pt modelId="{6539E844-EF9E-48A0-9787-0026283DC24A}" type="pres">
      <dgm:prSet presAssocID="{D0C3A141-A72C-43FA-9F62-C7C3B5E81BC2}" presName="node" presStyleLbl="revTx" presStyleIdx="15" presStyleCnt="18" custScaleX="261557" custScaleY="261556">
        <dgm:presLayoutVars>
          <dgm:bulletEnabled val="1"/>
        </dgm:presLayoutVars>
      </dgm:prSet>
      <dgm:spPr/>
    </dgm:pt>
    <dgm:pt modelId="{3E917290-DFB9-42B7-8B36-101A4D2875EC}" type="pres">
      <dgm:prSet presAssocID="{9292EB9D-9DBE-42EF-BDCA-DD6CDFFEA904}" presName="sibTrans" presStyleLbl="node1" presStyleIdx="15" presStyleCnt="18" custScaleX="261557" custScaleY="205859"/>
      <dgm:spPr/>
    </dgm:pt>
    <dgm:pt modelId="{577A6D0C-8A16-405E-8EBD-39F7F3F39E1C}" type="pres">
      <dgm:prSet presAssocID="{B50C49E8-1E2E-49ED-BBBD-8069BC7D14D4}" presName="dummy" presStyleCnt="0"/>
      <dgm:spPr/>
    </dgm:pt>
    <dgm:pt modelId="{32313149-91EF-49D0-A7FB-7DD51E3CA0EA}" type="pres">
      <dgm:prSet presAssocID="{B50C49E8-1E2E-49ED-BBBD-8069BC7D14D4}" presName="node" presStyleLbl="revTx" presStyleIdx="16" presStyleCnt="18" custScaleX="261557" custScaleY="261556">
        <dgm:presLayoutVars>
          <dgm:bulletEnabled val="1"/>
        </dgm:presLayoutVars>
      </dgm:prSet>
      <dgm:spPr/>
    </dgm:pt>
    <dgm:pt modelId="{38BAF6B8-32DC-49E9-8E42-1323D773B36A}" type="pres">
      <dgm:prSet presAssocID="{733F2EC0-372A-4983-B9E4-3C9CC95BC47B}" presName="sibTrans" presStyleLbl="node1" presStyleIdx="16" presStyleCnt="18" custScaleX="261557" custScaleY="205859"/>
      <dgm:spPr/>
    </dgm:pt>
    <dgm:pt modelId="{30D90B2F-9065-4CE6-982B-DA0BD4C9D243}" type="pres">
      <dgm:prSet presAssocID="{769B4DE2-1C0B-4F8B-A93A-8D3565F0871D}" presName="dummy" presStyleCnt="0"/>
      <dgm:spPr/>
    </dgm:pt>
    <dgm:pt modelId="{8F82CA14-6E74-40A7-87A9-D962AA12E4C2}" type="pres">
      <dgm:prSet presAssocID="{769B4DE2-1C0B-4F8B-A93A-8D3565F0871D}" presName="node" presStyleLbl="revTx" presStyleIdx="17" presStyleCnt="18" custScaleX="261557" custScaleY="261556">
        <dgm:presLayoutVars>
          <dgm:bulletEnabled val="1"/>
        </dgm:presLayoutVars>
      </dgm:prSet>
      <dgm:spPr/>
    </dgm:pt>
    <dgm:pt modelId="{31563AB5-B4FC-4BE1-B188-F61754370758}" type="pres">
      <dgm:prSet presAssocID="{8278A5FB-F2BF-4086-95C2-8996CD96046C}" presName="sibTrans" presStyleLbl="node1" presStyleIdx="17" presStyleCnt="18" custScaleX="261557" custScaleY="205859"/>
      <dgm:spPr/>
    </dgm:pt>
  </dgm:ptLst>
  <dgm:cxnLst>
    <dgm:cxn modelId="{512BFE00-FED4-4727-B0E1-11ADF208DF4F}" type="presOf" srcId="{769B4DE2-1C0B-4F8B-A93A-8D3565F0871D}" destId="{8F82CA14-6E74-40A7-87A9-D962AA12E4C2}" srcOrd="0" destOrd="0" presId="urn:microsoft.com/office/officeart/2005/8/layout/cycle1"/>
    <dgm:cxn modelId="{4D28B701-86DB-4FA8-96DE-A302F917A9FB}" type="presOf" srcId="{1DD29E40-0E18-4306-B094-1763C72DE7FF}" destId="{97234C75-ED3A-4DB7-A05E-4372A606A798}" srcOrd="0" destOrd="0" presId="urn:microsoft.com/office/officeart/2005/8/layout/cycle1"/>
    <dgm:cxn modelId="{1C91C201-A562-4D84-8489-A52F186B0810}" type="presOf" srcId="{C60AD3D7-6D77-4223-96DE-A13FD062E3ED}" destId="{99A8D8C8-0936-4C57-9255-A68871BD473B}" srcOrd="0" destOrd="0" presId="urn:microsoft.com/office/officeart/2005/8/layout/cycle1"/>
    <dgm:cxn modelId="{67B53C04-946E-4424-A88B-505F2627BB2D}" type="presOf" srcId="{733F2EC0-372A-4983-B9E4-3C9CC95BC47B}" destId="{38BAF6B8-32DC-49E9-8E42-1323D773B36A}" srcOrd="0" destOrd="0" presId="urn:microsoft.com/office/officeart/2005/8/layout/cycle1"/>
    <dgm:cxn modelId="{7EF2600C-A68B-49CC-96BF-9DF9EB497927}" type="presOf" srcId="{33738919-048F-4C79-A7B3-411F1DD1D420}" destId="{136697CA-C4D7-4A05-951D-A7D548A54316}" srcOrd="0" destOrd="0" presId="urn:microsoft.com/office/officeart/2005/8/layout/cycle1"/>
    <dgm:cxn modelId="{1DCA2010-CD60-47BB-B0DB-D6762BD9B979}" type="presOf" srcId="{B80B92EF-859C-4572-BA47-44C8552A4663}" destId="{96C9F6AD-91D9-41E0-ADDB-C99F9E1B05C2}" srcOrd="0" destOrd="0" presId="urn:microsoft.com/office/officeart/2005/8/layout/cycle1"/>
    <dgm:cxn modelId="{3BBB1B12-2233-454B-8CED-C4AAFCED8893}" type="presOf" srcId="{826CF492-A9CB-4340-A821-A54158B55917}" destId="{4118C543-1E3E-44B6-9744-D265065192A0}" srcOrd="0" destOrd="0" presId="urn:microsoft.com/office/officeart/2005/8/layout/cycle1"/>
    <dgm:cxn modelId="{CB9FD613-0577-4A73-9D57-4B59FC709091}" type="presOf" srcId="{EC87171B-BDD3-4744-931D-ECED4489BA2A}" destId="{BCA52B36-08E5-4B41-BC3A-C5005893821A}" srcOrd="0" destOrd="0" presId="urn:microsoft.com/office/officeart/2005/8/layout/cycle1"/>
    <dgm:cxn modelId="{44BF0519-F050-4BED-B81D-468A252FEAB8}" type="presOf" srcId="{95BB959F-0494-494C-925B-F7746C42CBED}" destId="{9C2805AC-7CD9-4735-9CE0-A6582E75DAB3}" srcOrd="0" destOrd="0" presId="urn:microsoft.com/office/officeart/2005/8/layout/cycle1"/>
    <dgm:cxn modelId="{1746C428-2850-4534-800D-89D16A7DC14B}" srcId="{35D0FAFF-6DBF-4C29-8664-DDB1EE58118F}" destId="{B50C49E8-1E2E-49ED-BBBD-8069BC7D14D4}" srcOrd="16" destOrd="0" parTransId="{EB84735E-BAD8-4179-A895-11BEE98C06FD}" sibTransId="{733F2EC0-372A-4983-B9E4-3C9CC95BC47B}"/>
    <dgm:cxn modelId="{7442492D-ECAA-4359-AC61-DE6561464D4E}" srcId="{35D0FAFF-6DBF-4C29-8664-DDB1EE58118F}" destId="{826CF492-A9CB-4340-A821-A54158B55917}" srcOrd="10" destOrd="0" parTransId="{A313E2F4-5AB8-49CB-AEC2-45BD542419B8}" sibTransId="{278B48CC-E55E-431F-A722-62F9CB4A7E0D}"/>
    <dgm:cxn modelId="{360E4E31-D032-4A4C-B9E3-F941953BC9AA}" srcId="{35D0FAFF-6DBF-4C29-8664-DDB1EE58118F}" destId="{67B870C8-8566-4B29-BB58-48438DD23DF9}" srcOrd="13" destOrd="0" parTransId="{F6179D35-5ABD-41DD-8C9B-26906076FFC0}" sibTransId="{1DD29E40-0E18-4306-B094-1763C72DE7FF}"/>
    <dgm:cxn modelId="{EAA01032-1B4F-4650-8AF8-F6BDED4E07F2}" srcId="{35D0FAFF-6DBF-4C29-8664-DDB1EE58118F}" destId="{111D61D0-4263-42EC-B154-2AA4050E05AE}" srcOrd="12" destOrd="0" parTransId="{B5AFF25A-ABEA-4A73-AAE7-B7CCDEEA22CF}" sibTransId="{1EF1B9AE-4D2B-483D-B81D-21A4AFF96432}"/>
    <dgm:cxn modelId="{D0BC3F34-414A-4026-AEA2-827DE623B769}" srcId="{35D0FAFF-6DBF-4C29-8664-DDB1EE58118F}" destId="{64708E5F-6845-45DB-B015-427B3DA7B553}" srcOrd="6" destOrd="0" parTransId="{6EE97299-9AC4-4BB5-8991-A163416D8E47}" sibTransId="{33738919-048F-4C79-A7B3-411F1DD1D420}"/>
    <dgm:cxn modelId="{4BE31A35-985A-4215-BB86-3866B660A11C}" type="presOf" srcId="{B50C49E8-1E2E-49ED-BBBD-8069BC7D14D4}" destId="{32313149-91EF-49D0-A7FB-7DD51E3CA0EA}" srcOrd="0" destOrd="0" presId="urn:microsoft.com/office/officeart/2005/8/layout/cycle1"/>
    <dgm:cxn modelId="{5C07BC35-0F7F-4AEA-87C2-08F6FB5DDF53}" srcId="{35D0FAFF-6DBF-4C29-8664-DDB1EE58118F}" destId="{F5685810-EA05-432F-8A60-C4BC4B32D5EE}" srcOrd="11" destOrd="0" parTransId="{79D99383-5507-4FA6-A4E4-3C6D8833D530}" sibTransId="{B8861FF1-B036-49B6-9118-89F46EEBD924}"/>
    <dgm:cxn modelId="{08F80137-5699-43F9-AB2B-E1738FBF703D}" type="presOf" srcId="{7A270182-4982-4056-9CB8-F0716AF22E65}" destId="{897288A7-E70F-4396-8474-E8F17948A8BB}" srcOrd="0" destOrd="0" presId="urn:microsoft.com/office/officeart/2005/8/layout/cycle1"/>
    <dgm:cxn modelId="{8CF61537-C3C8-4FD1-A7FF-99EA6CC42116}" type="presOf" srcId="{0BCB7493-E56F-4911-8677-25C64F7740A9}" destId="{DB7CC4D2-183E-42D0-971C-BEBA8C16603D}" srcOrd="0" destOrd="0" presId="urn:microsoft.com/office/officeart/2005/8/layout/cycle1"/>
    <dgm:cxn modelId="{9F9F6A39-DB15-4DD8-A0CE-3A5733525DBF}" type="presOf" srcId="{C8E8F3C3-279D-4D6A-B6F2-2E2109EB2F47}" destId="{BF102723-C1AA-4201-9F25-887433893CEB}" srcOrd="0" destOrd="0" presId="urn:microsoft.com/office/officeart/2005/8/layout/cycle1"/>
    <dgm:cxn modelId="{D6E7BD3D-B9E1-4C18-BC94-47FB0176E8F9}" type="presOf" srcId="{64708E5F-6845-45DB-B015-427B3DA7B553}" destId="{583D0688-6C11-4D92-946D-6532D9C4DBBC}" srcOrd="0" destOrd="0" presId="urn:microsoft.com/office/officeart/2005/8/layout/cycle1"/>
    <dgm:cxn modelId="{016A9542-7025-4E28-B191-49FA0AA0D9F0}" type="presOf" srcId="{1EF1B9AE-4D2B-483D-B81D-21A4AFF96432}" destId="{8D63DC7C-B9B8-4C19-8CB9-AFA568E20E79}" srcOrd="0" destOrd="0" presId="urn:microsoft.com/office/officeart/2005/8/layout/cycle1"/>
    <dgm:cxn modelId="{4A05A762-93D6-481A-9E2C-829194ED9C49}" type="presOf" srcId="{F5685810-EA05-432F-8A60-C4BC4B32D5EE}" destId="{682E904E-6E7B-475B-ADD4-EAEE515EC657}" srcOrd="0" destOrd="0" presId="urn:microsoft.com/office/officeart/2005/8/layout/cycle1"/>
    <dgm:cxn modelId="{5F9ABC43-719F-4830-B1B2-88B0B4F91583}" type="presOf" srcId="{D0C3A141-A72C-43FA-9F62-C7C3B5E81BC2}" destId="{6539E844-EF9E-48A0-9787-0026283DC24A}" srcOrd="0" destOrd="0" presId="urn:microsoft.com/office/officeart/2005/8/layout/cycle1"/>
    <dgm:cxn modelId="{9A2F9864-6575-450E-BCCF-C89C9A6109A7}" type="presOf" srcId="{0BB4E5F5-2416-4670-8D22-6FE39A0BD38D}" destId="{22713048-BC57-4187-A0F9-BB020C5566A8}" srcOrd="0" destOrd="0" presId="urn:microsoft.com/office/officeart/2005/8/layout/cycle1"/>
    <dgm:cxn modelId="{A20F7365-F774-4990-8FA3-F9731BEE878F}" srcId="{35D0FAFF-6DBF-4C29-8664-DDB1EE58118F}" destId="{B80B92EF-859C-4572-BA47-44C8552A4663}" srcOrd="7" destOrd="0" parTransId="{DF7E47C1-1FAA-4F3F-8DCF-B1DD8487B05B}" sibTransId="{C60AD3D7-6D77-4223-96DE-A13FD062E3ED}"/>
    <dgm:cxn modelId="{3E651E67-199B-4C6E-9FE9-7993705C8D39}" type="presOf" srcId="{74BC43F3-0313-4EF6-B845-63826AD5867D}" destId="{4975B3C2-E657-404C-A645-B6D0650EEFFA}" srcOrd="0" destOrd="0" presId="urn:microsoft.com/office/officeart/2005/8/layout/cycle1"/>
    <dgm:cxn modelId="{E4A3C355-B9EC-4D3E-9A15-6960CF3B04CD}" type="presOf" srcId="{353A116F-07AA-4094-B1BB-A15DAAAF2B22}" destId="{F948F169-F24B-4055-86C0-A02A36FE810C}" srcOrd="0" destOrd="0" presId="urn:microsoft.com/office/officeart/2005/8/layout/cycle1"/>
    <dgm:cxn modelId="{07F82958-AB67-4577-983A-2A60B9C06DC1}" type="presOf" srcId="{5FF4E352-F658-4EDC-93BF-BA90362BC3E2}" destId="{3F7C6402-2D57-430E-A1A0-BD7362343307}" srcOrd="0" destOrd="0" presId="urn:microsoft.com/office/officeart/2005/8/layout/cycle1"/>
    <dgm:cxn modelId="{6EFB6C7B-21E1-49E7-9144-8E9F866C9BAF}" type="presOf" srcId="{35D0FAFF-6DBF-4C29-8664-DDB1EE58118F}" destId="{54D0C9DF-8E15-49F3-8B22-66021F2F6B82}" srcOrd="0" destOrd="0" presId="urn:microsoft.com/office/officeart/2005/8/layout/cycle1"/>
    <dgm:cxn modelId="{EC665383-79B3-4DF2-9ECB-0DDE46D52B9D}" srcId="{35D0FAFF-6DBF-4C29-8664-DDB1EE58118F}" destId="{74BC43F3-0313-4EF6-B845-63826AD5867D}" srcOrd="0" destOrd="0" parTransId="{B17D03DA-047F-4272-B7AA-34D094B820E7}" sibTransId="{2E4D4DD3-B30D-4655-AB01-E4CB4A8CC686}"/>
    <dgm:cxn modelId="{6AA9C083-0C44-4F47-8060-535F3CB02FDE}" type="presOf" srcId="{3C5F4E54-7247-40AE-881C-F27C830A6335}" destId="{DC1E67E1-B680-4373-B432-16DEDA131D41}" srcOrd="0" destOrd="0" presId="urn:microsoft.com/office/officeart/2005/8/layout/cycle1"/>
    <dgm:cxn modelId="{07F2B285-FEA4-48EE-96FE-04762678920B}" type="presOf" srcId="{4F748376-4325-4BE1-8BD3-D8B3FDB2CCDC}" destId="{1D36C7B7-9D18-4F69-AEBB-1C9B144B8A60}" srcOrd="0" destOrd="0" presId="urn:microsoft.com/office/officeart/2005/8/layout/cycle1"/>
    <dgm:cxn modelId="{35029586-29D9-472B-9A27-998561BA52A5}" srcId="{35D0FAFF-6DBF-4C29-8664-DDB1EE58118F}" destId="{7A270182-4982-4056-9CB8-F0716AF22E65}" srcOrd="3" destOrd="0" parTransId="{F03FE18E-A7AF-45A9-B8B3-619AE181A189}" sibTransId="{C8E8F3C3-279D-4D6A-B6F2-2E2109EB2F47}"/>
    <dgm:cxn modelId="{5394F688-633A-4145-A8BE-D591F421C73D}" type="presOf" srcId="{0FC5526C-9364-4C58-BC39-38F2D7B64F27}" destId="{BB5C9C63-4B0F-4269-A93C-EC7E9E49FCA0}" srcOrd="0" destOrd="0" presId="urn:microsoft.com/office/officeart/2005/8/layout/cycle1"/>
    <dgm:cxn modelId="{FD4D1E89-BDCA-47B9-9BE6-956514DB4D31}" srcId="{35D0FAFF-6DBF-4C29-8664-DDB1EE58118F}" destId="{0BCB7493-E56F-4911-8677-25C64F7740A9}" srcOrd="2" destOrd="0" parTransId="{9C22E851-4537-422E-8B09-1FD99D60B004}" sibTransId="{EE1447DB-623B-4796-9F36-EBB06B9DDAF7}"/>
    <dgm:cxn modelId="{9AC62B8C-F1CF-44C0-961D-55BE7CBFDCB8}" type="presOf" srcId="{B8861FF1-B036-49B6-9118-89F46EEBD924}" destId="{AAF9FC68-B402-4C59-9B31-E458F16F7D47}" srcOrd="0" destOrd="0" presId="urn:microsoft.com/office/officeart/2005/8/layout/cycle1"/>
    <dgm:cxn modelId="{28291590-A6AD-44C0-A1C4-75BF295EF58C}" srcId="{35D0FAFF-6DBF-4C29-8664-DDB1EE58118F}" destId="{EC87171B-BDD3-4744-931D-ECED4489BA2A}" srcOrd="14" destOrd="0" parTransId="{83A3D730-6FC8-4B42-957A-87CE095A205D}" sibTransId="{CD24432D-28C2-4055-8592-0E4E18F1A8D7}"/>
    <dgm:cxn modelId="{B00AF995-19F7-4A9C-B30C-32246ACF6863}" type="presOf" srcId="{111D61D0-4263-42EC-B154-2AA4050E05AE}" destId="{4881F71F-A5B9-472E-B335-627A07CB4A49}" srcOrd="0" destOrd="0" presId="urn:microsoft.com/office/officeart/2005/8/layout/cycle1"/>
    <dgm:cxn modelId="{FCFAA999-E6D3-46E7-BDCE-F62BF7AAB65F}" srcId="{35D0FAFF-6DBF-4C29-8664-DDB1EE58118F}" destId="{2A40AC93-94A3-4634-82CA-07475A2EFD24}" srcOrd="5" destOrd="0" parTransId="{A3F0ED2C-90F4-4ACD-89CF-EB33ED3BB69F}" sibTransId="{5FF4E352-F658-4EDC-93BF-BA90362BC3E2}"/>
    <dgm:cxn modelId="{4388B49A-4C96-4B6E-A6A0-A4189BC95009}" type="presOf" srcId="{7F2F8123-7B5F-42A6-B384-B987BF9B8ECA}" destId="{D9DD7F8C-118C-4854-A1A9-BF1D8F09587A}" srcOrd="0" destOrd="0" presId="urn:microsoft.com/office/officeart/2005/8/layout/cycle1"/>
    <dgm:cxn modelId="{18A9169D-4B45-4069-B2C3-C2AFFB22B69C}" srcId="{35D0FAFF-6DBF-4C29-8664-DDB1EE58118F}" destId="{7F2F8123-7B5F-42A6-B384-B987BF9B8ECA}" srcOrd="8" destOrd="0" parTransId="{FF5B51E8-A707-41A2-A1C6-A86944857284}" sibTransId="{3C5F4E54-7247-40AE-881C-F27C830A6335}"/>
    <dgm:cxn modelId="{3A45049F-0D1B-49E4-9613-053593BC6207}" srcId="{35D0FAFF-6DBF-4C29-8664-DDB1EE58118F}" destId="{0FC5526C-9364-4C58-BC39-38F2D7B64F27}" srcOrd="1" destOrd="0" parTransId="{872BB110-D2F2-4FE2-A77D-5E9795102D57}" sibTransId="{A4D2A40C-A00D-4FB8-8911-EED8C1F30CD8}"/>
    <dgm:cxn modelId="{60CAA3A9-5F8D-421E-BE2C-AFE691AE78E1}" srcId="{35D0FAFF-6DBF-4C29-8664-DDB1EE58118F}" destId="{D0C3A141-A72C-43FA-9F62-C7C3B5E81BC2}" srcOrd="15" destOrd="0" parTransId="{5A8D0738-01FF-4751-89BF-8EFAC7B455CA}" sibTransId="{9292EB9D-9DBE-42EF-BDCA-DD6CDFFEA904}"/>
    <dgm:cxn modelId="{4EFD6DAD-DE9D-4742-877E-6C3FD1495BC6}" type="presOf" srcId="{A4D2A40C-A00D-4FB8-8911-EED8C1F30CD8}" destId="{7CDDC799-5C37-49FE-9AB3-EC23F85237A2}" srcOrd="0" destOrd="0" presId="urn:microsoft.com/office/officeart/2005/8/layout/cycle1"/>
    <dgm:cxn modelId="{E36083AD-3745-46BC-95CD-CEE40846A270}" srcId="{35D0FAFF-6DBF-4C29-8664-DDB1EE58118F}" destId="{353A116F-07AA-4094-B1BB-A15DAAAF2B22}" srcOrd="4" destOrd="0" parTransId="{D6F1F73F-3B8E-4E0C-A63B-2514A831CB59}" sibTransId="{95BB959F-0494-494C-925B-F7746C42CBED}"/>
    <dgm:cxn modelId="{CCAA23B0-4771-4465-842C-2115CD69D234}" srcId="{35D0FAFF-6DBF-4C29-8664-DDB1EE58118F}" destId="{4F748376-4325-4BE1-8BD3-D8B3FDB2CCDC}" srcOrd="9" destOrd="0" parTransId="{583AD9B0-EC0D-44E2-A9E5-6D11E892CEB7}" sibTransId="{0BB4E5F5-2416-4670-8D22-6FE39A0BD38D}"/>
    <dgm:cxn modelId="{3C8B86B1-BE25-460D-9843-18E31F961B28}" srcId="{35D0FAFF-6DBF-4C29-8664-DDB1EE58118F}" destId="{769B4DE2-1C0B-4F8B-A93A-8D3565F0871D}" srcOrd="17" destOrd="0" parTransId="{3661EAB2-BE51-49EE-8523-585CB925970A}" sibTransId="{8278A5FB-F2BF-4086-95C2-8996CD96046C}"/>
    <dgm:cxn modelId="{1249F9B4-8E23-4D63-81A9-7B4F23D8168B}" type="presOf" srcId="{8278A5FB-F2BF-4086-95C2-8996CD96046C}" destId="{31563AB5-B4FC-4BE1-B188-F61754370758}" srcOrd="0" destOrd="0" presId="urn:microsoft.com/office/officeart/2005/8/layout/cycle1"/>
    <dgm:cxn modelId="{03379DC8-618F-4E25-AF7B-03B37BE4C991}" type="presOf" srcId="{278B48CC-E55E-431F-A722-62F9CB4A7E0D}" destId="{F119A04A-C15C-46C2-88BB-ADE3C8709763}" srcOrd="0" destOrd="0" presId="urn:microsoft.com/office/officeart/2005/8/layout/cycle1"/>
    <dgm:cxn modelId="{8CA636CB-D3FF-4D4F-B86C-F16E6F40D449}" type="presOf" srcId="{2A40AC93-94A3-4634-82CA-07475A2EFD24}" destId="{0CFD8D71-008E-44CA-9159-59F0340A0EE4}" srcOrd="0" destOrd="0" presId="urn:microsoft.com/office/officeart/2005/8/layout/cycle1"/>
    <dgm:cxn modelId="{69046ACE-27F2-4DC0-9A6C-389EF77A5FCA}" type="presOf" srcId="{67B870C8-8566-4B29-BB58-48438DD23DF9}" destId="{FE8E8645-9BB3-42EE-83A8-007A30246CF2}" srcOrd="0" destOrd="0" presId="urn:microsoft.com/office/officeart/2005/8/layout/cycle1"/>
    <dgm:cxn modelId="{2959EFDA-DE7E-45B6-A319-600B2556AFA1}" type="presOf" srcId="{CD24432D-28C2-4055-8592-0E4E18F1A8D7}" destId="{51E778E7-4A1B-4D8F-A0C2-53ADBC938666}" srcOrd="0" destOrd="0" presId="urn:microsoft.com/office/officeart/2005/8/layout/cycle1"/>
    <dgm:cxn modelId="{80040AE3-41B1-409B-BD01-47D5E9F60594}" type="presOf" srcId="{EE1447DB-623B-4796-9F36-EBB06B9DDAF7}" destId="{B2AC36FB-9828-4750-B8E2-C40CDD180B62}" srcOrd="0" destOrd="0" presId="urn:microsoft.com/office/officeart/2005/8/layout/cycle1"/>
    <dgm:cxn modelId="{7DFD69E7-966B-4145-8040-C6A0604CED94}" type="presOf" srcId="{2E4D4DD3-B30D-4655-AB01-E4CB4A8CC686}" destId="{C24587BE-A43F-4486-A06F-3A5BD46575A6}" srcOrd="0" destOrd="0" presId="urn:microsoft.com/office/officeart/2005/8/layout/cycle1"/>
    <dgm:cxn modelId="{BDA0B4FE-BBA3-4D14-8305-4FB18A5C4105}" type="presOf" srcId="{9292EB9D-9DBE-42EF-BDCA-DD6CDFFEA904}" destId="{3E917290-DFB9-42B7-8B36-101A4D2875EC}" srcOrd="0" destOrd="0" presId="urn:microsoft.com/office/officeart/2005/8/layout/cycle1"/>
    <dgm:cxn modelId="{5C6C1C49-2238-4571-81BF-D67CDC2DF27B}" type="presParOf" srcId="{54D0C9DF-8E15-49F3-8B22-66021F2F6B82}" destId="{AB8B4954-CEEC-499D-8FE8-F8A39E26831C}" srcOrd="0" destOrd="0" presId="urn:microsoft.com/office/officeart/2005/8/layout/cycle1"/>
    <dgm:cxn modelId="{19420605-15C4-4C9F-879F-E980384906EE}" type="presParOf" srcId="{54D0C9DF-8E15-49F3-8B22-66021F2F6B82}" destId="{4975B3C2-E657-404C-A645-B6D0650EEFFA}" srcOrd="1" destOrd="0" presId="urn:microsoft.com/office/officeart/2005/8/layout/cycle1"/>
    <dgm:cxn modelId="{536C301E-441A-4A7C-B79A-F63A4FBF273E}" type="presParOf" srcId="{54D0C9DF-8E15-49F3-8B22-66021F2F6B82}" destId="{C24587BE-A43F-4486-A06F-3A5BD46575A6}" srcOrd="2" destOrd="0" presId="urn:microsoft.com/office/officeart/2005/8/layout/cycle1"/>
    <dgm:cxn modelId="{7E689654-1A15-4922-A7FA-F8BE0046F8DC}" type="presParOf" srcId="{54D0C9DF-8E15-49F3-8B22-66021F2F6B82}" destId="{26E847A4-F93F-48B8-B3F9-B7D11EDE44A6}" srcOrd="3" destOrd="0" presId="urn:microsoft.com/office/officeart/2005/8/layout/cycle1"/>
    <dgm:cxn modelId="{CCE2797F-68BB-4E26-BA3F-4DE6B4DC5987}" type="presParOf" srcId="{54D0C9DF-8E15-49F3-8B22-66021F2F6B82}" destId="{BB5C9C63-4B0F-4269-A93C-EC7E9E49FCA0}" srcOrd="4" destOrd="0" presId="urn:microsoft.com/office/officeart/2005/8/layout/cycle1"/>
    <dgm:cxn modelId="{6DD9A5AC-D95D-41C2-AD5C-DAF87F47ED6F}" type="presParOf" srcId="{54D0C9DF-8E15-49F3-8B22-66021F2F6B82}" destId="{7CDDC799-5C37-49FE-9AB3-EC23F85237A2}" srcOrd="5" destOrd="0" presId="urn:microsoft.com/office/officeart/2005/8/layout/cycle1"/>
    <dgm:cxn modelId="{20420F5B-7A82-4E78-8CDC-05E8D321D9BC}" type="presParOf" srcId="{54D0C9DF-8E15-49F3-8B22-66021F2F6B82}" destId="{F09D7713-8433-4F6E-90DC-9C01DB98E6F1}" srcOrd="6" destOrd="0" presId="urn:microsoft.com/office/officeart/2005/8/layout/cycle1"/>
    <dgm:cxn modelId="{0206F71E-90B6-4723-9261-E32692912E39}" type="presParOf" srcId="{54D0C9DF-8E15-49F3-8B22-66021F2F6B82}" destId="{DB7CC4D2-183E-42D0-971C-BEBA8C16603D}" srcOrd="7" destOrd="0" presId="urn:microsoft.com/office/officeart/2005/8/layout/cycle1"/>
    <dgm:cxn modelId="{8936630B-98BD-481B-A637-AA540AC81124}" type="presParOf" srcId="{54D0C9DF-8E15-49F3-8B22-66021F2F6B82}" destId="{B2AC36FB-9828-4750-B8E2-C40CDD180B62}" srcOrd="8" destOrd="0" presId="urn:microsoft.com/office/officeart/2005/8/layout/cycle1"/>
    <dgm:cxn modelId="{A585597C-C228-48AC-B52E-967E4E4563A1}" type="presParOf" srcId="{54D0C9DF-8E15-49F3-8B22-66021F2F6B82}" destId="{BEE2F424-E39B-4980-8503-F41D3EE24290}" srcOrd="9" destOrd="0" presId="urn:microsoft.com/office/officeart/2005/8/layout/cycle1"/>
    <dgm:cxn modelId="{54E24CCA-ABE1-4BC8-B4CA-3370C8201567}" type="presParOf" srcId="{54D0C9DF-8E15-49F3-8B22-66021F2F6B82}" destId="{897288A7-E70F-4396-8474-E8F17948A8BB}" srcOrd="10" destOrd="0" presId="urn:microsoft.com/office/officeart/2005/8/layout/cycle1"/>
    <dgm:cxn modelId="{D9E7E6F5-482A-4601-870F-33EB67D475EC}" type="presParOf" srcId="{54D0C9DF-8E15-49F3-8B22-66021F2F6B82}" destId="{BF102723-C1AA-4201-9F25-887433893CEB}" srcOrd="11" destOrd="0" presId="urn:microsoft.com/office/officeart/2005/8/layout/cycle1"/>
    <dgm:cxn modelId="{D1AC8AAE-3242-45AD-BF92-F2CAF11EFB4A}" type="presParOf" srcId="{54D0C9DF-8E15-49F3-8B22-66021F2F6B82}" destId="{F42B7995-4F55-4412-AD8C-0A0BE257429B}" srcOrd="12" destOrd="0" presId="urn:microsoft.com/office/officeart/2005/8/layout/cycle1"/>
    <dgm:cxn modelId="{E4A8CF6C-57ED-4397-BEAE-85A7E9AEF27A}" type="presParOf" srcId="{54D0C9DF-8E15-49F3-8B22-66021F2F6B82}" destId="{F948F169-F24B-4055-86C0-A02A36FE810C}" srcOrd="13" destOrd="0" presId="urn:microsoft.com/office/officeart/2005/8/layout/cycle1"/>
    <dgm:cxn modelId="{F28FF817-C171-41D2-A526-A0A3DDB8DC06}" type="presParOf" srcId="{54D0C9DF-8E15-49F3-8B22-66021F2F6B82}" destId="{9C2805AC-7CD9-4735-9CE0-A6582E75DAB3}" srcOrd="14" destOrd="0" presId="urn:microsoft.com/office/officeart/2005/8/layout/cycle1"/>
    <dgm:cxn modelId="{D3AF6419-2EE6-4352-B224-593F8883411E}" type="presParOf" srcId="{54D0C9DF-8E15-49F3-8B22-66021F2F6B82}" destId="{36EFFC92-A3D3-4599-B685-3E7DE78EF6A0}" srcOrd="15" destOrd="0" presId="urn:microsoft.com/office/officeart/2005/8/layout/cycle1"/>
    <dgm:cxn modelId="{55966E1F-1EEE-46A2-90A4-5CA4058AA205}" type="presParOf" srcId="{54D0C9DF-8E15-49F3-8B22-66021F2F6B82}" destId="{0CFD8D71-008E-44CA-9159-59F0340A0EE4}" srcOrd="16" destOrd="0" presId="urn:microsoft.com/office/officeart/2005/8/layout/cycle1"/>
    <dgm:cxn modelId="{18C7E61B-A4EA-47F3-914F-288071B79FC5}" type="presParOf" srcId="{54D0C9DF-8E15-49F3-8B22-66021F2F6B82}" destId="{3F7C6402-2D57-430E-A1A0-BD7362343307}" srcOrd="17" destOrd="0" presId="urn:microsoft.com/office/officeart/2005/8/layout/cycle1"/>
    <dgm:cxn modelId="{BB993562-7140-43D5-8EFA-FB444BB93154}" type="presParOf" srcId="{54D0C9DF-8E15-49F3-8B22-66021F2F6B82}" destId="{1A505080-831A-4833-BCA3-F74105A0423C}" srcOrd="18" destOrd="0" presId="urn:microsoft.com/office/officeart/2005/8/layout/cycle1"/>
    <dgm:cxn modelId="{82CD08CE-F858-4288-B1F1-CDA6D4D07A40}" type="presParOf" srcId="{54D0C9DF-8E15-49F3-8B22-66021F2F6B82}" destId="{583D0688-6C11-4D92-946D-6532D9C4DBBC}" srcOrd="19" destOrd="0" presId="urn:microsoft.com/office/officeart/2005/8/layout/cycle1"/>
    <dgm:cxn modelId="{08764012-3BBE-4238-B178-EE8EC4261B96}" type="presParOf" srcId="{54D0C9DF-8E15-49F3-8B22-66021F2F6B82}" destId="{136697CA-C4D7-4A05-951D-A7D548A54316}" srcOrd="20" destOrd="0" presId="urn:microsoft.com/office/officeart/2005/8/layout/cycle1"/>
    <dgm:cxn modelId="{634E42F9-5E65-487E-8C99-19F580C31234}" type="presParOf" srcId="{54D0C9DF-8E15-49F3-8B22-66021F2F6B82}" destId="{4E7D46DE-38E0-4850-AA37-0CD7589FB5B6}" srcOrd="21" destOrd="0" presId="urn:microsoft.com/office/officeart/2005/8/layout/cycle1"/>
    <dgm:cxn modelId="{FBCC247C-13E8-4FE3-9D24-E4A825C67F06}" type="presParOf" srcId="{54D0C9DF-8E15-49F3-8B22-66021F2F6B82}" destId="{96C9F6AD-91D9-41E0-ADDB-C99F9E1B05C2}" srcOrd="22" destOrd="0" presId="urn:microsoft.com/office/officeart/2005/8/layout/cycle1"/>
    <dgm:cxn modelId="{B0468EC9-2DCF-4D7E-B92F-ED9A73C0A7D5}" type="presParOf" srcId="{54D0C9DF-8E15-49F3-8B22-66021F2F6B82}" destId="{99A8D8C8-0936-4C57-9255-A68871BD473B}" srcOrd="23" destOrd="0" presId="urn:microsoft.com/office/officeart/2005/8/layout/cycle1"/>
    <dgm:cxn modelId="{CBEF83BF-AB2B-4C29-9C8D-0F90E00AAD15}" type="presParOf" srcId="{54D0C9DF-8E15-49F3-8B22-66021F2F6B82}" destId="{7AB3526C-CFCA-4473-B201-D6FD2F9388E2}" srcOrd="24" destOrd="0" presId="urn:microsoft.com/office/officeart/2005/8/layout/cycle1"/>
    <dgm:cxn modelId="{F358F52D-0610-4CF5-A66E-F55FC4C65807}" type="presParOf" srcId="{54D0C9DF-8E15-49F3-8B22-66021F2F6B82}" destId="{D9DD7F8C-118C-4854-A1A9-BF1D8F09587A}" srcOrd="25" destOrd="0" presId="urn:microsoft.com/office/officeart/2005/8/layout/cycle1"/>
    <dgm:cxn modelId="{76C59E27-00EC-4406-BE6A-E814866EA0E4}" type="presParOf" srcId="{54D0C9DF-8E15-49F3-8B22-66021F2F6B82}" destId="{DC1E67E1-B680-4373-B432-16DEDA131D41}" srcOrd="26" destOrd="0" presId="urn:microsoft.com/office/officeart/2005/8/layout/cycle1"/>
    <dgm:cxn modelId="{8E0BCD6D-AB39-451A-AF62-1784C46A2A52}" type="presParOf" srcId="{54D0C9DF-8E15-49F3-8B22-66021F2F6B82}" destId="{EBEAC3D6-EEDD-48EE-9436-CA12CEEFA851}" srcOrd="27" destOrd="0" presId="urn:microsoft.com/office/officeart/2005/8/layout/cycle1"/>
    <dgm:cxn modelId="{1C7050D5-39A1-4129-B80A-8CB5AC302AC8}" type="presParOf" srcId="{54D0C9DF-8E15-49F3-8B22-66021F2F6B82}" destId="{1D36C7B7-9D18-4F69-AEBB-1C9B144B8A60}" srcOrd="28" destOrd="0" presId="urn:microsoft.com/office/officeart/2005/8/layout/cycle1"/>
    <dgm:cxn modelId="{A29ECB67-08E0-4642-B349-8187B8DF78F8}" type="presParOf" srcId="{54D0C9DF-8E15-49F3-8B22-66021F2F6B82}" destId="{22713048-BC57-4187-A0F9-BB020C5566A8}" srcOrd="29" destOrd="0" presId="urn:microsoft.com/office/officeart/2005/8/layout/cycle1"/>
    <dgm:cxn modelId="{09993AEE-19BF-4B75-A9E6-084AF77A1C2A}" type="presParOf" srcId="{54D0C9DF-8E15-49F3-8B22-66021F2F6B82}" destId="{49D6D990-4418-4AEB-A808-FEDFD99C8A6B}" srcOrd="30" destOrd="0" presId="urn:microsoft.com/office/officeart/2005/8/layout/cycle1"/>
    <dgm:cxn modelId="{34F95154-CA6A-48B2-8E1E-F056146265BF}" type="presParOf" srcId="{54D0C9DF-8E15-49F3-8B22-66021F2F6B82}" destId="{4118C543-1E3E-44B6-9744-D265065192A0}" srcOrd="31" destOrd="0" presId="urn:microsoft.com/office/officeart/2005/8/layout/cycle1"/>
    <dgm:cxn modelId="{53883E46-2A77-41D4-91E1-FDCCEF383578}" type="presParOf" srcId="{54D0C9DF-8E15-49F3-8B22-66021F2F6B82}" destId="{F119A04A-C15C-46C2-88BB-ADE3C8709763}" srcOrd="32" destOrd="0" presId="urn:microsoft.com/office/officeart/2005/8/layout/cycle1"/>
    <dgm:cxn modelId="{72F0E56D-F412-4D6F-A2AB-E75153061256}" type="presParOf" srcId="{54D0C9DF-8E15-49F3-8B22-66021F2F6B82}" destId="{44B4FCCC-1613-4087-81F5-3FB0BEB60836}" srcOrd="33" destOrd="0" presId="urn:microsoft.com/office/officeart/2005/8/layout/cycle1"/>
    <dgm:cxn modelId="{E6C58D8C-BEEA-4DC2-8E9E-FD6E5C582A8D}" type="presParOf" srcId="{54D0C9DF-8E15-49F3-8B22-66021F2F6B82}" destId="{682E904E-6E7B-475B-ADD4-EAEE515EC657}" srcOrd="34" destOrd="0" presId="urn:microsoft.com/office/officeart/2005/8/layout/cycle1"/>
    <dgm:cxn modelId="{785BAFAE-CD62-40B6-899A-A183DD92646A}" type="presParOf" srcId="{54D0C9DF-8E15-49F3-8B22-66021F2F6B82}" destId="{AAF9FC68-B402-4C59-9B31-E458F16F7D47}" srcOrd="35" destOrd="0" presId="urn:microsoft.com/office/officeart/2005/8/layout/cycle1"/>
    <dgm:cxn modelId="{7F992780-9B86-467D-84CE-D76776E2962B}" type="presParOf" srcId="{54D0C9DF-8E15-49F3-8B22-66021F2F6B82}" destId="{566C2A14-36AA-4162-A924-2E1C9B3DB565}" srcOrd="36" destOrd="0" presId="urn:microsoft.com/office/officeart/2005/8/layout/cycle1"/>
    <dgm:cxn modelId="{56EB873B-135E-43A9-90D6-6B5DE3581D8D}" type="presParOf" srcId="{54D0C9DF-8E15-49F3-8B22-66021F2F6B82}" destId="{4881F71F-A5B9-472E-B335-627A07CB4A49}" srcOrd="37" destOrd="0" presId="urn:microsoft.com/office/officeart/2005/8/layout/cycle1"/>
    <dgm:cxn modelId="{FBF79841-C9E9-4ACE-8E9C-D25CA4A3A7B3}" type="presParOf" srcId="{54D0C9DF-8E15-49F3-8B22-66021F2F6B82}" destId="{8D63DC7C-B9B8-4C19-8CB9-AFA568E20E79}" srcOrd="38" destOrd="0" presId="urn:microsoft.com/office/officeart/2005/8/layout/cycle1"/>
    <dgm:cxn modelId="{8A32BECA-8EDF-41FC-AF76-975C5438DB6B}" type="presParOf" srcId="{54D0C9DF-8E15-49F3-8B22-66021F2F6B82}" destId="{933E2416-FDF3-468E-AAE4-96B3A798CAC0}" srcOrd="39" destOrd="0" presId="urn:microsoft.com/office/officeart/2005/8/layout/cycle1"/>
    <dgm:cxn modelId="{DDF0DC2C-80F3-4841-A54F-8CB6F53AE625}" type="presParOf" srcId="{54D0C9DF-8E15-49F3-8B22-66021F2F6B82}" destId="{FE8E8645-9BB3-42EE-83A8-007A30246CF2}" srcOrd="40" destOrd="0" presId="urn:microsoft.com/office/officeart/2005/8/layout/cycle1"/>
    <dgm:cxn modelId="{8B0CDA7B-8A0A-4BD5-A66E-782751032F36}" type="presParOf" srcId="{54D0C9DF-8E15-49F3-8B22-66021F2F6B82}" destId="{97234C75-ED3A-4DB7-A05E-4372A606A798}" srcOrd="41" destOrd="0" presId="urn:microsoft.com/office/officeart/2005/8/layout/cycle1"/>
    <dgm:cxn modelId="{58E3D2FA-75D2-4413-BE58-5485D38981AF}" type="presParOf" srcId="{54D0C9DF-8E15-49F3-8B22-66021F2F6B82}" destId="{6B56863A-70CF-4D6E-9E2E-7645E92AD46D}" srcOrd="42" destOrd="0" presId="urn:microsoft.com/office/officeart/2005/8/layout/cycle1"/>
    <dgm:cxn modelId="{B7629853-EC0D-452B-978A-2F1E2FA2E3E3}" type="presParOf" srcId="{54D0C9DF-8E15-49F3-8B22-66021F2F6B82}" destId="{BCA52B36-08E5-4B41-BC3A-C5005893821A}" srcOrd="43" destOrd="0" presId="urn:microsoft.com/office/officeart/2005/8/layout/cycle1"/>
    <dgm:cxn modelId="{0A732C62-B5A3-41E6-842B-510368D5A45B}" type="presParOf" srcId="{54D0C9DF-8E15-49F3-8B22-66021F2F6B82}" destId="{51E778E7-4A1B-4D8F-A0C2-53ADBC938666}" srcOrd="44" destOrd="0" presId="urn:microsoft.com/office/officeart/2005/8/layout/cycle1"/>
    <dgm:cxn modelId="{F014DEC4-08A2-4E61-A856-9F915B378489}" type="presParOf" srcId="{54D0C9DF-8E15-49F3-8B22-66021F2F6B82}" destId="{F65FCE4F-F3C2-45BA-BE2D-2649317217F3}" srcOrd="45" destOrd="0" presId="urn:microsoft.com/office/officeart/2005/8/layout/cycle1"/>
    <dgm:cxn modelId="{567E3F5D-A740-45AE-93C4-EA54F61191C4}" type="presParOf" srcId="{54D0C9DF-8E15-49F3-8B22-66021F2F6B82}" destId="{6539E844-EF9E-48A0-9787-0026283DC24A}" srcOrd="46" destOrd="0" presId="urn:microsoft.com/office/officeart/2005/8/layout/cycle1"/>
    <dgm:cxn modelId="{653D01A6-5632-4113-9722-60E97B8E21D3}" type="presParOf" srcId="{54D0C9DF-8E15-49F3-8B22-66021F2F6B82}" destId="{3E917290-DFB9-42B7-8B36-101A4D2875EC}" srcOrd="47" destOrd="0" presId="urn:microsoft.com/office/officeart/2005/8/layout/cycle1"/>
    <dgm:cxn modelId="{37F20CEC-E5D8-4EB4-B48B-17A7656C3DCB}" type="presParOf" srcId="{54D0C9DF-8E15-49F3-8B22-66021F2F6B82}" destId="{577A6D0C-8A16-405E-8EBD-39F7F3F39E1C}" srcOrd="48" destOrd="0" presId="urn:microsoft.com/office/officeart/2005/8/layout/cycle1"/>
    <dgm:cxn modelId="{6A70050A-6241-45C0-AB87-9E7326038B6D}" type="presParOf" srcId="{54D0C9DF-8E15-49F3-8B22-66021F2F6B82}" destId="{32313149-91EF-49D0-A7FB-7DD51E3CA0EA}" srcOrd="49" destOrd="0" presId="urn:microsoft.com/office/officeart/2005/8/layout/cycle1"/>
    <dgm:cxn modelId="{A6F60250-06E9-4DC4-AD37-22F924BBEC52}" type="presParOf" srcId="{54D0C9DF-8E15-49F3-8B22-66021F2F6B82}" destId="{38BAF6B8-32DC-49E9-8E42-1323D773B36A}" srcOrd="50" destOrd="0" presId="urn:microsoft.com/office/officeart/2005/8/layout/cycle1"/>
    <dgm:cxn modelId="{A813D7EB-6769-40AD-8B7C-200C33F7CADF}" type="presParOf" srcId="{54D0C9DF-8E15-49F3-8B22-66021F2F6B82}" destId="{30D90B2F-9065-4CE6-982B-DA0BD4C9D243}" srcOrd="51" destOrd="0" presId="urn:microsoft.com/office/officeart/2005/8/layout/cycle1"/>
    <dgm:cxn modelId="{7C05FBF2-9722-4A80-A6CC-377E34117FEB}" type="presParOf" srcId="{54D0C9DF-8E15-49F3-8B22-66021F2F6B82}" destId="{8F82CA14-6E74-40A7-87A9-D962AA12E4C2}" srcOrd="52" destOrd="0" presId="urn:microsoft.com/office/officeart/2005/8/layout/cycle1"/>
    <dgm:cxn modelId="{D4EE7566-4BF0-484B-AB19-345562DDF046}" type="presParOf" srcId="{54D0C9DF-8E15-49F3-8B22-66021F2F6B82}" destId="{31563AB5-B4FC-4BE1-B188-F61754370758}" srcOrd="53" destOrd="0" presId="urn:microsoft.com/office/officeart/2005/8/layout/cycle1"/>
  </dgm:cxnLst>
  <dgm:bg>
    <a:noFill/>
  </dgm:bg>
  <dgm:whole>
    <a:ln>
      <a:noFill/>
    </a:ln>
  </dgm:whole>
  <dgm:extLst>
    <a:ext uri="http://schemas.microsoft.com/office/drawing/2008/diagram">
      <dsp:dataModelExt xmlns:dsp="http://schemas.microsoft.com/office/drawing/2008/diagram" relId="rId1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0E5471-D686-49CE-A658-2DACC2E65D0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2B5F2915-CC42-4917-A182-37495D512538}">
      <dgm:prSet phldrT="[Text]" custT="1"/>
      <dgm:spPr>
        <a:noFill/>
        <a:ln>
          <a:noFill/>
        </a:ln>
      </dgm:spPr>
      <dgm:t>
        <a:bodyPr/>
        <a:lstStyle/>
        <a:p>
          <a:r>
            <a:rPr lang="en-GB" sz="1100" b="1" dirty="0">
              <a:solidFill>
                <a:schemeClr val="bg1"/>
              </a:solidFill>
            </a:rPr>
            <a:t>Marital/civil partnership status</a:t>
          </a:r>
        </a:p>
      </dgm:t>
    </dgm:pt>
    <dgm:pt modelId="{3E1086CE-F9BC-4831-8A7E-BF347BE54ADF}" type="parTrans" cxnId="{389832DA-0B0C-4CA7-A985-554A63D65739}">
      <dgm:prSet/>
      <dgm:spPr/>
      <dgm:t>
        <a:bodyPr/>
        <a:lstStyle/>
        <a:p>
          <a:endParaRPr lang="en-GB" sz="1100" b="1">
            <a:solidFill>
              <a:schemeClr val="bg1"/>
            </a:solidFill>
          </a:endParaRPr>
        </a:p>
      </dgm:t>
    </dgm:pt>
    <dgm:pt modelId="{DCDB54F6-3C12-4A0C-BE25-3DF23039D750}" type="sibTrans" cxnId="{389832DA-0B0C-4CA7-A985-554A63D65739}">
      <dgm:prSet/>
      <dgm:spPr>
        <a:noFill/>
        <a:ln>
          <a:noFill/>
        </a:ln>
      </dgm:spPr>
      <dgm:t>
        <a:bodyPr/>
        <a:lstStyle/>
        <a:p>
          <a:endParaRPr lang="en-GB" sz="1100" b="1">
            <a:solidFill>
              <a:schemeClr val="bg1"/>
            </a:solidFill>
          </a:endParaRPr>
        </a:p>
      </dgm:t>
    </dgm:pt>
    <dgm:pt modelId="{AF0CA718-6350-4D1C-8B0F-C8F92F8E7D53}">
      <dgm:prSet phldrT="[Text]" custT="1"/>
      <dgm:spPr>
        <a:noFill/>
        <a:ln>
          <a:noFill/>
        </a:ln>
      </dgm:spPr>
      <dgm:t>
        <a:bodyPr/>
        <a:lstStyle/>
        <a:p>
          <a:r>
            <a:rPr lang="en-GB" sz="1100" b="1" dirty="0">
              <a:solidFill>
                <a:schemeClr val="bg1"/>
              </a:solidFill>
            </a:rPr>
            <a:t>Age</a:t>
          </a:r>
        </a:p>
      </dgm:t>
    </dgm:pt>
    <dgm:pt modelId="{8CB756DC-B7F5-40E6-9BDF-3847F7891235}" type="parTrans" cxnId="{A2E8156D-4C30-4555-9447-C53808708C87}">
      <dgm:prSet/>
      <dgm:spPr/>
      <dgm:t>
        <a:bodyPr/>
        <a:lstStyle/>
        <a:p>
          <a:endParaRPr lang="en-GB" sz="1100" b="1">
            <a:solidFill>
              <a:schemeClr val="bg1"/>
            </a:solidFill>
          </a:endParaRPr>
        </a:p>
      </dgm:t>
    </dgm:pt>
    <dgm:pt modelId="{C0D90866-ED1B-4785-A1C3-67CDC9D9EDCB}" type="sibTrans" cxnId="{A2E8156D-4C30-4555-9447-C53808708C87}">
      <dgm:prSet/>
      <dgm:spPr>
        <a:noFill/>
        <a:ln>
          <a:noFill/>
        </a:ln>
      </dgm:spPr>
      <dgm:t>
        <a:bodyPr/>
        <a:lstStyle/>
        <a:p>
          <a:endParaRPr lang="en-GB" sz="1100" b="1">
            <a:solidFill>
              <a:schemeClr val="bg1"/>
            </a:solidFill>
          </a:endParaRPr>
        </a:p>
      </dgm:t>
    </dgm:pt>
    <dgm:pt modelId="{5A332A08-E506-4453-A245-D0309640024C}">
      <dgm:prSet phldrT="[Text]" custT="1"/>
      <dgm:spPr>
        <a:noFill/>
        <a:ln>
          <a:noFill/>
        </a:ln>
      </dgm:spPr>
      <dgm:t>
        <a:bodyPr/>
        <a:lstStyle/>
        <a:p>
          <a:r>
            <a:rPr lang="en-GB" sz="1100" b="1" dirty="0">
              <a:solidFill>
                <a:schemeClr val="bg1"/>
              </a:solidFill>
            </a:rPr>
            <a:t>Disability</a:t>
          </a:r>
        </a:p>
      </dgm:t>
    </dgm:pt>
    <dgm:pt modelId="{67E57B10-AE8A-4894-8C3E-ED4AE27928C0}" type="parTrans" cxnId="{3A519785-1BB3-40B9-8EF2-3C23EA4FCC09}">
      <dgm:prSet/>
      <dgm:spPr/>
      <dgm:t>
        <a:bodyPr/>
        <a:lstStyle/>
        <a:p>
          <a:endParaRPr lang="en-GB" sz="1100" b="1">
            <a:solidFill>
              <a:schemeClr val="bg1"/>
            </a:solidFill>
          </a:endParaRPr>
        </a:p>
      </dgm:t>
    </dgm:pt>
    <dgm:pt modelId="{0E08DFDA-3E71-49D2-8C75-BF98275C5F9B}" type="sibTrans" cxnId="{3A519785-1BB3-40B9-8EF2-3C23EA4FCC09}">
      <dgm:prSet/>
      <dgm:spPr>
        <a:noFill/>
        <a:ln>
          <a:noFill/>
        </a:ln>
      </dgm:spPr>
      <dgm:t>
        <a:bodyPr/>
        <a:lstStyle/>
        <a:p>
          <a:endParaRPr lang="en-GB" sz="1100" b="1">
            <a:solidFill>
              <a:schemeClr val="bg1"/>
            </a:solidFill>
          </a:endParaRPr>
        </a:p>
      </dgm:t>
    </dgm:pt>
    <dgm:pt modelId="{E2399C04-188F-4417-AA33-A46EA179472E}">
      <dgm:prSet phldrT="[Text]" custT="1"/>
      <dgm:spPr>
        <a:noFill/>
        <a:ln>
          <a:noFill/>
        </a:ln>
      </dgm:spPr>
      <dgm:t>
        <a:bodyPr/>
        <a:lstStyle/>
        <a:p>
          <a:r>
            <a:rPr lang="en-GB" sz="1100" b="1" dirty="0">
              <a:solidFill>
                <a:schemeClr val="bg1"/>
              </a:solidFill>
            </a:rPr>
            <a:t>Sexual orientation</a:t>
          </a:r>
        </a:p>
      </dgm:t>
    </dgm:pt>
    <dgm:pt modelId="{592BE9DB-2909-4C1A-8B11-43D35F002FAB}" type="parTrans" cxnId="{57C79275-39BE-4B03-A35A-71537705BA88}">
      <dgm:prSet/>
      <dgm:spPr/>
      <dgm:t>
        <a:bodyPr/>
        <a:lstStyle/>
        <a:p>
          <a:endParaRPr lang="en-GB" sz="1100" b="1">
            <a:solidFill>
              <a:schemeClr val="bg1"/>
            </a:solidFill>
          </a:endParaRPr>
        </a:p>
      </dgm:t>
    </dgm:pt>
    <dgm:pt modelId="{13E9388C-B96A-43F0-8447-CD7DA97F8AE6}" type="sibTrans" cxnId="{57C79275-39BE-4B03-A35A-71537705BA88}">
      <dgm:prSet/>
      <dgm:spPr>
        <a:noFill/>
        <a:ln>
          <a:noFill/>
        </a:ln>
      </dgm:spPr>
      <dgm:t>
        <a:bodyPr/>
        <a:lstStyle/>
        <a:p>
          <a:endParaRPr lang="en-GB" sz="1100" b="1">
            <a:solidFill>
              <a:schemeClr val="bg1"/>
            </a:solidFill>
          </a:endParaRPr>
        </a:p>
      </dgm:t>
    </dgm:pt>
    <dgm:pt modelId="{07EF9C74-8162-4964-9471-FDC0FA5EF176}">
      <dgm:prSet custT="1"/>
      <dgm:spPr>
        <a:noFill/>
        <a:ln>
          <a:noFill/>
        </a:ln>
      </dgm:spPr>
      <dgm:t>
        <a:bodyPr/>
        <a:lstStyle/>
        <a:p>
          <a:r>
            <a:rPr lang="en-GB" sz="1100" b="1" dirty="0">
              <a:solidFill>
                <a:schemeClr val="bg1"/>
              </a:solidFill>
            </a:rPr>
            <a:t>Gender reassignment</a:t>
          </a:r>
        </a:p>
      </dgm:t>
    </dgm:pt>
    <dgm:pt modelId="{42D92512-8A2D-41FB-B0D1-E860FDFBA61F}" type="parTrans" cxnId="{614762FF-E457-4315-ADA9-650543D8613D}">
      <dgm:prSet/>
      <dgm:spPr/>
      <dgm:t>
        <a:bodyPr/>
        <a:lstStyle/>
        <a:p>
          <a:endParaRPr lang="en-GB" sz="1100" b="1">
            <a:solidFill>
              <a:schemeClr val="bg1"/>
            </a:solidFill>
          </a:endParaRPr>
        </a:p>
      </dgm:t>
    </dgm:pt>
    <dgm:pt modelId="{1164DBDC-A7EE-401B-A334-CDC199A4241E}" type="sibTrans" cxnId="{614762FF-E457-4315-ADA9-650543D8613D}">
      <dgm:prSet/>
      <dgm:spPr>
        <a:noFill/>
        <a:ln>
          <a:noFill/>
        </a:ln>
      </dgm:spPr>
      <dgm:t>
        <a:bodyPr/>
        <a:lstStyle/>
        <a:p>
          <a:endParaRPr lang="en-GB" sz="1100" b="1">
            <a:solidFill>
              <a:schemeClr val="bg1"/>
            </a:solidFill>
          </a:endParaRPr>
        </a:p>
      </dgm:t>
    </dgm:pt>
    <dgm:pt modelId="{BA8ACE63-6A25-4BEF-B06E-32E33C474F95}">
      <dgm:prSet custT="1"/>
      <dgm:spPr>
        <a:noFill/>
        <a:ln>
          <a:noFill/>
        </a:ln>
      </dgm:spPr>
      <dgm:t>
        <a:bodyPr/>
        <a:lstStyle/>
        <a:p>
          <a:r>
            <a:rPr lang="en-GB" sz="1100" b="1" dirty="0">
              <a:solidFill>
                <a:schemeClr val="bg1"/>
              </a:solidFill>
            </a:rPr>
            <a:t>     </a:t>
          </a:r>
        </a:p>
        <a:p>
          <a:endParaRPr lang="en-GB" sz="1100" b="1" dirty="0">
            <a:solidFill>
              <a:schemeClr val="bg1"/>
            </a:solidFill>
          </a:endParaRPr>
        </a:p>
        <a:p>
          <a:r>
            <a:rPr lang="en-GB" sz="1100" b="1" dirty="0">
              <a:solidFill>
                <a:schemeClr val="bg1"/>
              </a:solidFill>
            </a:rPr>
            <a:t>Pregnancy/ maternity leave</a:t>
          </a:r>
        </a:p>
      </dgm:t>
    </dgm:pt>
    <dgm:pt modelId="{88CA8A2F-91E5-4864-8116-1CFBCDF161AD}" type="parTrans" cxnId="{E6599AE9-010F-4FF4-B1D7-301966586BE7}">
      <dgm:prSet/>
      <dgm:spPr/>
      <dgm:t>
        <a:bodyPr/>
        <a:lstStyle/>
        <a:p>
          <a:endParaRPr lang="en-GB" sz="1100" b="1">
            <a:solidFill>
              <a:schemeClr val="bg1"/>
            </a:solidFill>
          </a:endParaRPr>
        </a:p>
      </dgm:t>
    </dgm:pt>
    <dgm:pt modelId="{BF98D042-0F63-4550-9ACB-9E199DC8FE83}" type="sibTrans" cxnId="{E6599AE9-010F-4FF4-B1D7-301966586BE7}">
      <dgm:prSet/>
      <dgm:spPr>
        <a:noFill/>
        <a:ln>
          <a:noFill/>
        </a:ln>
      </dgm:spPr>
      <dgm:t>
        <a:bodyPr/>
        <a:lstStyle/>
        <a:p>
          <a:endParaRPr lang="en-GB" sz="1100" b="1">
            <a:solidFill>
              <a:schemeClr val="bg1"/>
            </a:solidFill>
          </a:endParaRPr>
        </a:p>
      </dgm:t>
    </dgm:pt>
    <dgm:pt modelId="{72908A6C-9FF5-493D-9CB0-CA40988A8FB6}">
      <dgm:prSet custT="1"/>
      <dgm:spPr>
        <a:noFill/>
        <a:ln>
          <a:noFill/>
        </a:ln>
      </dgm:spPr>
      <dgm:t>
        <a:bodyPr/>
        <a:lstStyle/>
        <a:p>
          <a:r>
            <a:rPr lang="en-GB" sz="1100" b="1" dirty="0">
              <a:solidFill>
                <a:schemeClr val="bg1"/>
              </a:solidFill>
            </a:rPr>
            <a:t>Sex</a:t>
          </a:r>
        </a:p>
      </dgm:t>
    </dgm:pt>
    <dgm:pt modelId="{C1CB25E4-AC91-46CF-BC1C-FCB37C035A9D}" type="parTrans" cxnId="{B78EE21E-DA84-42FE-A216-AF05E1FD2B8D}">
      <dgm:prSet/>
      <dgm:spPr/>
      <dgm:t>
        <a:bodyPr/>
        <a:lstStyle/>
        <a:p>
          <a:endParaRPr lang="en-GB" sz="1100" b="1">
            <a:solidFill>
              <a:schemeClr val="bg1"/>
            </a:solidFill>
          </a:endParaRPr>
        </a:p>
      </dgm:t>
    </dgm:pt>
    <dgm:pt modelId="{39A96B0A-7752-4F99-B9AF-B2739702A92B}" type="sibTrans" cxnId="{B78EE21E-DA84-42FE-A216-AF05E1FD2B8D}">
      <dgm:prSet/>
      <dgm:spPr>
        <a:noFill/>
        <a:ln>
          <a:noFill/>
        </a:ln>
      </dgm:spPr>
      <dgm:t>
        <a:bodyPr/>
        <a:lstStyle/>
        <a:p>
          <a:endParaRPr lang="en-GB" sz="1100" b="1">
            <a:solidFill>
              <a:schemeClr val="bg1"/>
            </a:solidFill>
          </a:endParaRPr>
        </a:p>
      </dgm:t>
    </dgm:pt>
    <dgm:pt modelId="{20ECEDD1-A45D-45EB-A2A7-3F067A44668E}">
      <dgm:prSet custT="1"/>
      <dgm:spPr>
        <a:noFill/>
        <a:ln>
          <a:noFill/>
        </a:ln>
      </dgm:spPr>
      <dgm:t>
        <a:bodyPr/>
        <a:lstStyle/>
        <a:p>
          <a:r>
            <a:rPr lang="en-GB" sz="1100" b="1" dirty="0">
              <a:solidFill>
                <a:schemeClr val="bg1"/>
              </a:solidFill>
            </a:rPr>
            <a:t>Race</a:t>
          </a:r>
        </a:p>
      </dgm:t>
    </dgm:pt>
    <dgm:pt modelId="{6A399E98-8AFA-4CEF-BCBC-09C0B5A7BDA7}" type="parTrans" cxnId="{DF635CF0-BAA2-479A-B921-BA65FDD2E838}">
      <dgm:prSet/>
      <dgm:spPr/>
      <dgm:t>
        <a:bodyPr/>
        <a:lstStyle/>
        <a:p>
          <a:endParaRPr lang="en-GB" sz="1100" b="1">
            <a:solidFill>
              <a:schemeClr val="bg1"/>
            </a:solidFill>
          </a:endParaRPr>
        </a:p>
      </dgm:t>
    </dgm:pt>
    <dgm:pt modelId="{D4A5281E-D493-47C5-AA73-3B365F0DD86A}" type="sibTrans" cxnId="{DF635CF0-BAA2-479A-B921-BA65FDD2E838}">
      <dgm:prSet/>
      <dgm:spPr>
        <a:noFill/>
        <a:ln>
          <a:noFill/>
        </a:ln>
      </dgm:spPr>
      <dgm:t>
        <a:bodyPr/>
        <a:lstStyle/>
        <a:p>
          <a:endParaRPr lang="en-GB" sz="1100" b="1">
            <a:solidFill>
              <a:schemeClr val="bg1"/>
            </a:solidFill>
          </a:endParaRPr>
        </a:p>
      </dgm:t>
    </dgm:pt>
    <dgm:pt modelId="{7B90AAA9-6CA9-4235-AE43-F2B99967AFC3}">
      <dgm:prSet custT="1"/>
      <dgm:spPr>
        <a:noFill/>
        <a:ln>
          <a:noFill/>
        </a:ln>
      </dgm:spPr>
      <dgm:t>
        <a:bodyPr/>
        <a:lstStyle/>
        <a:p>
          <a:r>
            <a:rPr lang="en-GB" sz="1100" b="1" dirty="0">
              <a:solidFill>
                <a:schemeClr val="bg1"/>
              </a:solidFill>
            </a:rPr>
            <a:t>Religion or belief</a:t>
          </a:r>
        </a:p>
      </dgm:t>
    </dgm:pt>
    <dgm:pt modelId="{D7607682-A421-44B2-B1C6-056B363CE36D}" type="sibTrans" cxnId="{8CE8B9D8-2353-4338-A6E1-5E61FE86AF6E}">
      <dgm:prSet/>
      <dgm:spPr>
        <a:noFill/>
        <a:ln>
          <a:noFill/>
        </a:ln>
      </dgm:spPr>
      <dgm:t>
        <a:bodyPr/>
        <a:lstStyle/>
        <a:p>
          <a:endParaRPr lang="en-GB" sz="1100" b="1">
            <a:solidFill>
              <a:schemeClr val="bg1"/>
            </a:solidFill>
          </a:endParaRPr>
        </a:p>
      </dgm:t>
    </dgm:pt>
    <dgm:pt modelId="{815C55B0-5FE9-47DD-8C89-0FD15299C3F0}" type="parTrans" cxnId="{8CE8B9D8-2353-4338-A6E1-5E61FE86AF6E}">
      <dgm:prSet/>
      <dgm:spPr/>
      <dgm:t>
        <a:bodyPr/>
        <a:lstStyle/>
        <a:p>
          <a:endParaRPr lang="en-GB" sz="1100" b="1">
            <a:solidFill>
              <a:schemeClr val="bg1"/>
            </a:solidFill>
          </a:endParaRPr>
        </a:p>
      </dgm:t>
    </dgm:pt>
    <dgm:pt modelId="{493234C4-04DF-4E97-9FC9-7B0DCB7CC789}" type="pres">
      <dgm:prSet presAssocID="{7C0E5471-D686-49CE-A658-2DACC2E65D0B}" presName="cycle" presStyleCnt="0">
        <dgm:presLayoutVars>
          <dgm:dir/>
          <dgm:resizeHandles val="exact"/>
        </dgm:presLayoutVars>
      </dgm:prSet>
      <dgm:spPr/>
    </dgm:pt>
    <dgm:pt modelId="{7BF43323-61F3-4C84-BFD4-B9578E698039}" type="pres">
      <dgm:prSet presAssocID="{2B5F2915-CC42-4917-A182-37495D512538}" presName="dummy" presStyleCnt="0"/>
      <dgm:spPr/>
    </dgm:pt>
    <dgm:pt modelId="{F669F17C-D308-4631-A5AC-635B95C8A086}" type="pres">
      <dgm:prSet presAssocID="{2B5F2915-CC42-4917-A182-37495D512538}" presName="node" presStyleLbl="revTx" presStyleIdx="0" presStyleCnt="9" custScaleX="211716" custScaleY="211715" custRadScaleRad="97412" custRadScaleInc="12241">
        <dgm:presLayoutVars>
          <dgm:bulletEnabled val="1"/>
        </dgm:presLayoutVars>
      </dgm:prSet>
      <dgm:spPr/>
    </dgm:pt>
    <dgm:pt modelId="{C05577F6-DDAD-4694-9DB2-5FDA07070AF5}" type="pres">
      <dgm:prSet presAssocID="{DCDB54F6-3C12-4A0C-BE25-3DF23039D750}" presName="sibTrans" presStyleLbl="node1" presStyleIdx="0" presStyleCnt="9" custScaleX="195613" custScaleY="130409"/>
      <dgm:spPr/>
    </dgm:pt>
    <dgm:pt modelId="{63E3F63E-3CAD-4885-96C8-D29AFAD50117}" type="pres">
      <dgm:prSet presAssocID="{20ECEDD1-A45D-45EB-A2A7-3F067A44668E}" presName="dummy" presStyleCnt="0"/>
      <dgm:spPr/>
    </dgm:pt>
    <dgm:pt modelId="{58BDDEF5-F116-41AF-9673-5FC02E39D2D2}" type="pres">
      <dgm:prSet presAssocID="{20ECEDD1-A45D-45EB-A2A7-3F067A44668E}" presName="node" presStyleLbl="revTx" presStyleIdx="1" presStyleCnt="9" custScaleX="288246" custScaleY="211715" custRadScaleRad="98723" custRadScaleInc="-2874">
        <dgm:presLayoutVars>
          <dgm:bulletEnabled val="1"/>
        </dgm:presLayoutVars>
      </dgm:prSet>
      <dgm:spPr/>
    </dgm:pt>
    <dgm:pt modelId="{C039400F-E1EC-4B68-8B3B-116896123E18}" type="pres">
      <dgm:prSet presAssocID="{D4A5281E-D493-47C5-AA73-3B365F0DD86A}" presName="sibTrans" presStyleLbl="node1" presStyleIdx="1" presStyleCnt="9" custScaleX="195613" custScaleY="130409"/>
      <dgm:spPr/>
    </dgm:pt>
    <dgm:pt modelId="{CB7F516C-04B9-40BF-9106-4DE796F7F127}" type="pres">
      <dgm:prSet presAssocID="{72908A6C-9FF5-493D-9CB0-CA40988A8FB6}" presName="dummy" presStyleCnt="0"/>
      <dgm:spPr/>
    </dgm:pt>
    <dgm:pt modelId="{20B8429D-CC4A-4E68-BCF6-6D16F311EF08}" type="pres">
      <dgm:prSet presAssocID="{72908A6C-9FF5-493D-9CB0-CA40988A8FB6}" presName="node" presStyleLbl="revTx" presStyleIdx="2" presStyleCnt="9" custScaleX="211716" custScaleY="211715" custRadScaleRad="97232" custRadScaleInc="-11128">
        <dgm:presLayoutVars>
          <dgm:bulletEnabled val="1"/>
        </dgm:presLayoutVars>
      </dgm:prSet>
      <dgm:spPr/>
    </dgm:pt>
    <dgm:pt modelId="{2780BA61-8D16-4111-A80F-1C8AB420F3A4}" type="pres">
      <dgm:prSet presAssocID="{39A96B0A-7752-4F99-B9AF-B2739702A92B}" presName="sibTrans" presStyleLbl="node1" presStyleIdx="2" presStyleCnt="9" custScaleX="195613" custScaleY="130409"/>
      <dgm:spPr/>
    </dgm:pt>
    <dgm:pt modelId="{0176E01F-86A4-4839-8297-D06AC427E735}" type="pres">
      <dgm:prSet presAssocID="{BA8ACE63-6A25-4BEF-B06E-32E33C474F95}" presName="dummy" presStyleCnt="0"/>
      <dgm:spPr/>
    </dgm:pt>
    <dgm:pt modelId="{A9976376-1B4F-447F-BACD-C832B67B35DB}" type="pres">
      <dgm:prSet presAssocID="{BA8ACE63-6A25-4BEF-B06E-32E33C474F95}" presName="node" presStyleLbl="revTx" presStyleIdx="3" presStyleCnt="9" custScaleX="211716" custScaleY="211715" custRadScaleRad="87898" custRadScaleInc="-53329">
        <dgm:presLayoutVars>
          <dgm:bulletEnabled val="1"/>
        </dgm:presLayoutVars>
      </dgm:prSet>
      <dgm:spPr/>
    </dgm:pt>
    <dgm:pt modelId="{8D846C48-AD55-4CDD-8826-EC5200572C2B}" type="pres">
      <dgm:prSet presAssocID="{BF98D042-0F63-4550-9ACB-9E199DC8FE83}" presName="sibTrans" presStyleLbl="node1" presStyleIdx="3" presStyleCnt="9" custScaleX="195613" custScaleY="130409"/>
      <dgm:spPr/>
    </dgm:pt>
    <dgm:pt modelId="{FB367F71-AA4E-446A-854A-91A09867FB07}" type="pres">
      <dgm:prSet presAssocID="{07EF9C74-8162-4964-9471-FDC0FA5EF176}" presName="dummy" presStyleCnt="0"/>
      <dgm:spPr/>
    </dgm:pt>
    <dgm:pt modelId="{C617452B-27BC-4180-828B-91739BF93781}" type="pres">
      <dgm:prSet presAssocID="{07EF9C74-8162-4964-9471-FDC0FA5EF176}" presName="node" presStyleLbl="revTx" presStyleIdx="4" presStyleCnt="9" custScaleX="201420" custScaleY="256173" custRadScaleRad="94252" custRadScaleInc="-12997">
        <dgm:presLayoutVars>
          <dgm:bulletEnabled val="1"/>
        </dgm:presLayoutVars>
      </dgm:prSet>
      <dgm:spPr/>
    </dgm:pt>
    <dgm:pt modelId="{735C4586-B479-4C70-BD13-F6F41C97A504}" type="pres">
      <dgm:prSet presAssocID="{1164DBDC-A7EE-401B-A334-CDC199A4241E}" presName="sibTrans" presStyleLbl="node1" presStyleIdx="4" presStyleCnt="9" custScaleX="195613" custScaleY="130409"/>
      <dgm:spPr/>
    </dgm:pt>
    <dgm:pt modelId="{9F0E6579-3D94-4824-9452-DA2BDC2FD95C}" type="pres">
      <dgm:prSet presAssocID="{7B90AAA9-6CA9-4235-AE43-F2B99967AFC3}" presName="dummy" presStyleCnt="0"/>
      <dgm:spPr/>
    </dgm:pt>
    <dgm:pt modelId="{039E91D4-882C-4C56-BAF6-5D1DAF50A506}" type="pres">
      <dgm:prSet presAssocID="{7B90AAA9-6CA9-4235-AE43-F2B99967AFC3}" presName="node" presStyleLbl="revTx" presStyleIdx="5" presStyleCnt="9" custScaleX="211716" custScaleY="211715" custRadScaleRad="93821" custRadScaleInc="-9207">
        <dgm:presLayoutVars>
          <dgm:bulletEnabled val="1"/>
        </dgm:presLayoutVars>
      </dgm:prSet>
      <dgm:spPr/>
    </dgm:pt>
    <dgm:pt modelId="{9E2F36BB-B100-4664-94A0-9129227B4FE5}" type="pres">
      <dgm:prSet presAssocID="{D7607682-A421-44B2-B1C6-056B363CE36D}" presName="sibTrans" presStyleLbl="node1" presStyleIdx="5" presStyleCnt="9" custScaleX="195613" custScaleY="130409"/>
      <dgm:spPr/>
    </dgm:pt>
    <dgm:pt modelId="{2702D719-001B-47E0-BBD5-B9D351D77D9E}" type="pres">
      <dgm:prSet presAssocID="{AF0CA718-6350-4D1C-8B0F-C8F92F8E7D53}" presName="dummy" presStyleCnt="0"/>
      <dgm:spPr/>
    </dgm:pt>
    <dgm:pt modelId="{70DCF3BA-A0E5-4FFB-8932-BEFC5F9B91C2}" type="pres">
      <dgm:prSet presAssocID="{AF0CA718-6350-4D1C-8B0F-C8F92F8E7D53}" presName="node" presStyleLbl="revTx" presStyleIdx="6" presStyleCnt="9" custScaleX="211716" custScaleY="211715" custRadScaleRad="93106" custRadScaleInc="6796">
        <dgm:presLayoutVars>
          <dgm:bulletEnabled val="1"/>
        </dgm:presLayoutVars>
      </dgm:prSet>
      <dgm:spPr/>
    </dgm:pt>
    <dgm:pt modelId="{E74B1E8D-6169-4DB2-94A3-3BC93CE518D2}" type="pres">
      <dgm:prSet presAssocID="{C0D90866-ED1B-4785-A1C3-67CDC9D9EDCB}" presName="sibTrans" presStyleLbl="node1" presStyleIdx="6" presStyleCnt="9" custScaleX="195613" custScaleY="130409"/>
      <dgm:spPr/>
    </dgm:pt>
    <dgm:pt modelId="{80E75C07-D8B5-4466-BA8A-95E00E1B7381}" type="pres">
      <dgm:prSet presAssocID="{5A332A08-E506-4453-A245-D0309640024C}" presName="dummy" presStyleCnt="0"/>
      <dgm:spPr/>
    </dgm:pt>
    <dgm:pt modelId="{E14E892D-A437-4111-96B7-876BE247817B}" type="pres">
      <dgm:prSet presAssocID="{5A332A08-E506-4453-A245-D0309640024C}" presName="node" presStyleLbl="revTx" presStyleIdx="7" presStyleCnt="9" custScaleX="211716" custScaleY="211715" custRadScaleRad="95596" custRadScaleInc="11523">
        <dgm:presLayoutVars>
          <dgm:bulletEnabled val="1"/>
        </dgm:presLayoutVars>
      </dgm:prSet>
      <dgm:spPr/>
    </dgm:pt>
    <dgm:pt modelId="{92F6DA89-3675-478A-9FBB-6B47CD9177C1}" type="pres">
      <dgm:prSet presAssocID="{0E08DFDA-3E71-49D2-8C75-BF98275C5F9B}" presName="sibTrans" presStyleLbl="node1" presStyleIdx="7" presStyleCnt="9" custScaleX="195613" custScaleY="130409"/>
      <dgm:spPr/>
    </dgm:pt>
    <dgm:pt modelId="{CF0AEC1A-558E-46A2-BE3F-28DC06F4EC2C}" type="pres">
      <dgm:prSet presAssocID="{E2399C04-188F-4417-AA33-A46EA179472E}" presName="dummy" presStyleCnt="0"/>
      <dgm:spPr/>
    </dgm:pt>
    <dgm:pt modelId="{4B5DD52D-17DE-40C7-AD8E-0A499621433B}" type="pres">
      <dgm:prSet presAssocID="{E2399C04-188F-4417-AA33-A46EA179472E}" presName="node" presStyleLbl="revTx" presStyleIdx="8" presStyleCnt="9" custScaleX="211716" custScaleY="211715" custRadScaleRad="98883" custRadScaleInc="13957">
        <dgm:presLayoutVars>
          <dgm:bulletEnabled val="1"/>
        </dgm:presLayoutVars>
      </dgm:prSet>
      <dgm:spPr/>
    </dgm:pt>
    <dgm:pt modelId="{79AAEC6B-927B-4E81-A220-2BEDACA40541}" type="pres">
      <dgm:prSet presAssocID="{13E9388C-B96A-43F0-8447-CD7DA97F8AE6}" presName="sibTrans" presStyleLbl="node1" presStyleIdx="8" presStyleCnt="9" custScaleX="195613" custScaleY="130409"/>
      <dgm:spPr/>
    </dgm:pt>
  </dgm:ptLst>
  <dgm:cxnLst>
    <dgm:cxn modelId="{A02E9409-88C5-4A74-A9DD-DEE5D142E442}" type="presOf" srcId="{13E9388C-B96A-43F0-8447-CD7DA97F8AE6}" destId="{79AAEC6B-927B-4E81-A220-2BEDACA40541}" srcOrd="0" destOrd="0" presId="urn:microsoft.com/office/officeart/2005/8/layout/cycle1"/>
    <dgm:cxn modelId="{B78EE21E-DA84-42FE-A216-AF05E1FD2B8D}" srcId="{7C0E5471-D686-49CE-A658-2DACC2E65D0B}" destId="{72908A6C-9FF5-493D-9CB0-CA40988A8FB6}" srcOrd="2" destOrd="0" parTransId="{C1CB25E4-AC91-46CF-BC1C-FCB37C035A9D}" sibTransId="{39A96B0A-7752-4F99-B9AF-B2739702A92B}"/>
    <dgm:cxn modelId="{7222FC1E-D3B4-418C-9D1D-95132C91A48A}" type="presOf" srcId="{C0D90866-ED1B-4785-A1C3-67CDC9D9EDCB}" destId="{E74B1E8D-6169-4DB2-94A3-3BC93CE518D2}" srcOrd="0" destOrd="0" presId="urn:microsoft.com/office/officeart/2005/8/layout/cycle1"/>
    <dgm:cxn modelId="{81DEA02A-0375-4AD6-9832-069E75F1FBE7}" type="presOf" srcId="{72908A6C-9FF5-493D-9CB0-CA40988A8FB6}" destId="{20B8429D-CC4A-4E68-BCF6-6D16F311EF08}" srcOrd="0" destOrd="0" presId="urn:microsoft.com/office/officeart/2005/8/layout/cycle1"/>
    <dgm:cxn modelId="{A345B12D-928D-411E-9E76-4FCAFF8C1C03}" type="presOf" srcId="{D7607682-A421-44B2-B1C6-056B363CE36D}" destId="{9E2F36BB-B100-4664-94A0-9129227B4FE5}" srcOrd="0" destOrd="0" presId="urn:microsoft.com/office/officeart/2005/8/layout/cycle1"/>
    <dgm:cxn modelId="{8A0AC832-B261-4E13-B275-8E325F3155BB}" type="presOf" srcId="{2B5F2915-CC42-4917-A182-37495D512538}" destId="{F669F17C-D308-4631-A5AC-635B95C8A086}" srcOrd="0" destOrd="0" presId="urn:microsoft.com/office/officeart/2005/8/layout/cycle1"/>
    <dgm:cxn modelId="{4CD5E336-4AE8-4E16-94EA-14DC205EC11D}" type="presOf" srcId="{20ECEDD1-A45D-45EB-A2A7-3F067A44668E}" destId="{58BDDEF5-F116-41AF-9673-5FC02E39D2D2}" srcOrd="0" destOrd="0" presId="urn:microsoft.com/office/officeart/2005/8/layout/cycle1"/>
    <dgm:cxn modelId="{30B0FA4B-AC18-4D30-8A4F-CAEDF65D423A}" type="presOf" srcId="{7C0E5471-D686-49CE-A658-2DACC2E65D0B}" destId="{493234C4-04DF-4E97-9FC9-7B0DCB7CC789}" srcOrd="0" destOrd="0" presId="urn:microsoft.com/office/officeart/2005/8/layout/cycle1"/>
    <dgm:cxn modelId="{4B18CD6C-10E2-42D1-BB4A-37A4FBA6C6FE}" type="presOf" srcId="{D4A5281E-D493-47C5-AA73-3B365F0DD86A}" destId="{C039400F-E1EC-4B68-8B3B-116896123E18}" srcOrd="0" destOrd="0" presId="urn:microsoft.com/office/officeart/2005/8/layout/cycle1"/>
    <dgm:cxn modelId="{8CDF026D-EC7F-4D39-AFAB-3A87F2A3A621}" type="presOf" srcId="{5A332A08-E506-4453-A245-D0309640024C}" destId="{E14E892D-A437-4111-96B7-876BE247817B}" srcOrd="0" destOrd="0" presId="urn:microsoft.com/office/officeart/2005/8/layout/cycle1"/>
    <dgm:cxn modelId="{A2E8156D-4C30-4555-9447-C53808708C87}" srcId="{7C0E5471-D686-49CE-A658-2DACC2E65D0B}" destId="{AF0CA718-6350-4D1C-8B0F-C8F92F8E7D53}" srcOrd="6" destOrd="0" parTransId="{8CB756DC-B7F5-40E6-9BDF-3847F7891235}" sibTransId="{C0D90866-ED1B-4785-A1C3-67CDC9D9EDCB}"/>
    <dgm:cxn modelId="{F1BC7F4D-A9D8-4B62-932B-3F3CCD488704}" type="presOf" srcId="{BF98D042-0F63-4550-9ACB-9E199DC8FE83}" destId="{8D846C48-AD55-4CDD-8826-EC5200572C2B}" srcOrd="0" destOrd="0" presId="urn:microsoft.com/office/officeart/2005/8/layout/cycle1"/>
    <dgm:cxn modelId="{BD48C971-F773-4DDF-8CDE-B6A9106CFCF4}" type="presOf" srcId="{39A96B0A-7752-4F99-B9AF-B2739702A92B}" destId="{2780BA61-8D16-4111-A80F-1C8AB420F3A4}" srcOrd="0" destOrd="0" presId="urn:microsoft.com/office/officeart/2005/8/layout/cycle1"/>
    <dgm:cxn modelId="{57C79275-39BE-4B03-A35A-71537705BA88}" srcId="{7C0E5471-D686-49CE-A658-2DACC2E65D0B}" destId="{E2399C04-188F-4417-AA33-A46EA179472E}" srcOrd="8" destOrd="0" parTransId="{592BE9DB-2909-4C1A-8B11-43D35F002FAB}" sibTransId="{13E9388C-B96A-43F0-8447-CD7DA97F8AE6}"/>
    <dgm:cxn modelId="{569C3777-3EF8-4624-A3C4-56110788F355}" type="presOf" srcId="{BA8ACE63-6A25-4BEF-B06E-32E33C474F95}" destId="{A9976376-1B4F-447F-BACD-C832B67B35DB}" srcOrd="0" destOrd="0" presId="urn:microsoft.com/office/officeart/2005/8/layout/cycle1"/>
    <dgm:cxn modelId="{5BB3CD82-298A-4DCA-8906-E608047465BA}" type="presOf" srcId="{E2399C04-188F-4417-AA33-A46EA179472E}" destId="{4B5DD52D-17DE-40C7-AD8E-0A499621433B}" srcOrd="0" destOrd="0" presId="urn:microsoft.com/office/officeart/2005/8/layout/cycle1"/>
    <dgm:cxn modelId="{3A519785-1BB3-40B9-8EF2-3C23EA4FCC09}" srcId="{7C0E5471-D686-49CE-A658-2DACC2E65D0B}" destId="{5A332A08-E506-4453-A245-D0309640024C}" srcOrd="7" destOrd="0" parTransId="{67E57B10-AE8A-4894-8C3E-ED4AE27928C0}" sibTransId="{0E08DFDA-3E71-49D2-8C75-BF98275C5F9B}"/>
    <dgm:cxn modelId="{223D8D9F-95C1-402B-97E9-B9734F70AAA2}" type="presOf" srcId="{DCDB54F6-3C12-4A0C-BE25-3DF23039D750}" destId="{C05577F6-DDAD-4694-9DB2-5FDA07070AF5}" srcOrd="0" destOrd="0" presId="urn:microsoft.com/office/officeart/2005/8/layout/cycle1"/>
    <dgm:cxn modelId="{40F69DA0-F37D-4C43-AA0F-F0A3E6B92C85}" type="presOf" srcId="{07EF9C74-8162-4964-9471-FDC0FA5EF176}" destId="{C617452B-27BC-4180-828B-91739BF93781}" srcOrd="0" destOrd="0" presId="urn:microsoft.com/office/officeart/2005/8/layout/cycle1"/>
    <dgm:cxn modelId="{33106BBC-871D-4D80-AAD6-908863D53838}" type="presOf" srcId="{0E08DFDA-3E71-49D2-8C75-BF98275C5F9B}" destId="{92F6DA89-3675-478A-9FBB-6B47CD9177C1}" srcOrd="0" destOrd="0" presId="urn:microsoft.com/office/officeart/2005/8/layout/cycle1"/>
    <dgm:cxn modelId="{34F42ABF-B9F7-41EE-ADD0-9D4ACC596BE4}" type="presOf" srcId="{1164DBDC-A7EE-401B-A334-CDC199A4241E}" destId="{735C4586-B479-4C70-BD13-F6F41C97A504}" srcOrd="0" destOrd="0" presId="urn:microsoft.com/office/officeart/2005/8/layout/cycle1"/>
    <dgm:cxn modelId="{8CE8B9D8-2353-4338-A6E1-5E61FE86AF6E}" srcId="{7C0E5471-D686-49CE-A658-2DACC2E65D0B}" destId="{7B90AAA9-6CA9-4235-AE43-F2B99967AFC3}" srcOrd="5" destOrd="0" parTransId="{815C55B0-5FE9-47DD-8C89-0FD15299C3F0}" sibTransId="{D7607682-A421-44B2-B1C6-056B363CE36D}"/>
    <dgm:cxn modelId="{389832DA-0B0C-4CA7-A985-554A63D65739}" srcId="{7C0E5471-D686-49CE-A658-2DACC2E65D0B}" destId="{2B5F2915-CC42-4917-A182-37495D512538}" srcOrd="0" destOrd="0" parTransId="{3E1086CE-F9BC-4831-8A7E-BF347BE54ADF}" sibTransId="{DCDB54F6-3C12-4A0C-BE25-3DF23039D750}"/>
    <dgm:cxn modelId="{D555BBDD-A78D-4623-A3DE-B3B7DF3A5F68}" type="presOf" srcId="{AF0CA718-6350-4D1C-8B0F-C8F92F8E7D53}" destId="{70DCF3BA-A0E5-4FFB-8932-BEFC5F9B91C2}" srcOrd="0" destOrd="0" presId="urn:microsoft.com/office/officeart/2005/8/layout/cycle1"/>
    <dgm:cxn modelId="{E6599AE9-010F-4FF4-B1D7-301966586BE7}" srcId="{7C0E5471-D686-49CE-A658-2DACC2E65D0B}" destId="{BA8ACE63-6A25-4BEF-B06E-32E33C474F95}" srcOrd="3" destOrd="0" parTransId="{88CA8A2F-91E5-4864-8116-1CFBCDF161AD}" sibTransId="{BF98D042-0F63-4550-9ACB-9E199DC8FE83}"/>
    <dgm:cxn modelId="{DF635CF0-BAA2-479A-B921-BA65FDD2E838}" srcId="{7C0E5471-D686-49CE-A658-2DACC2E65D0B}" destId="{20ECEDD1-A45D-45EB-A2A7-3F067A44668E}" srcOrd="1" destOrd="0" parTransId="{6A399E98-8AFA-4CEF-BCBC-09C0B5A7BDA7}" sibTransId="{D4A5281E-D493-47C5-AA73-3B365F0DD86A}"/>
    <dgm:cxn modelId="{C5802EFE-E885-4030-BAA0-D7648EBC078D}" type="presOf" srcId="{7B90AAA9-6CA9-4235-AE43-F2B99967AFC3}" destId="{039E91D4-882C-4C56-BAF6-5D1DAF50A506}" srcOrd="0" destOrd="0" presId="urn:microsoft.com/office/officeart/2005/8/layout/cycle1"/>
    <dgm:cxn modelId="{614762FF-E457-4315-ADA9-650543D8613D}" srcId="{7C0E5471-D686-49CE-A658-2DACC2E65D0B}" destId="{07EF9C74-8162-4964-9471-FDC0FA5EF176}" srcOrd="4" destOrd="0" parTransId="{42D92512-8A2D-41FB-B0D1-E860FDFBA61F}" sibTransId="{1164DBDC-A7EE-401B-A334-CDC199A4241E}"/>
    <dgm:cxn modelId="{1C0372C7-E598-4687-B043-6683BA2E6438}" type="presParOf" srcId="{493234C4-04DF-4E97-9FC9-7B0DCB7CC789}" destId="{7BF43323-61F3-4C84-BFD4-B9578E698039}" srcOrd="0" destOrd="0" presId="urn:microsoft.com/office/officeart/2005/8/layout/cycle1"/>
    <dgm:cxn modelId="{73564636-3681-48A1-A7DC-BA07480ED17D}" type="presParOf" srcId="{493234C4-04DF-4E97-9FC9-7B0DCB7CC789}" destId="{F669F17C-D308-4631-A5AC-635B95C8A086}" srcOrd="1" destOrd="0" presId="urn:microsoft.com/office/officeart/2005/8/layout/cycle1"/>
    <dgm:cxn modelId="{397580BD-D053-4477-AE7B-D9E11E25F6C8}" type="presParOf" srcId="{493234C4-04DF-4E97-9FC9-7B0DCB7CC789}" destId="{C05577F6-DDAD-4694-9DB2-5FDA07070AF5}" srcOrd="2" destOrd="0" presId="urn:microsoft.com/office/officeart/2005/8/layout/cycle1"/>
    <dgm:cxn modelId="{0DFBC09C-3293-4DEC-BAE7-2731D59769D2}" type="presParOf" srcId="{493234C4-04DF-4E97-9FC9-7B0DCB7CC789}" destId="{63E3F63E-3CAD-4885-96C8-D29AFAD50117}" srcOrd="3" destOrd="0" presId="urn:microsoft.com/office/officeart/2005/8/layout/cycle1"/>
    <dgm:cxn modelId="{CA0673FA-899D-44E7-831E-AF7A21538692}" type="presParOf" srcId="{493234C4-04DF-4E97-9FC9-7B0DCB7CC789}" destId="{58BDDEF5-F116-41AF-9673-5FC02E39D2D2}" srcOrd="4" destOrd="0" presId="urn:microsoft.com/office/officeart/2005/8/layout/cycle1"/>
    <dgm:cxn modelId="{DF6FA333-4244-4B38-8410-4E3DD1556CAA}" type="presParOf" srcId="{493234C4-04DF-4E97-9FC9-7B0DCB7CC789}" destId="{C039400F-E1EC-4B68-8B3B-116896123E18}" srcOrd="5" destOrd="0" presId="urn:microsoft.com/office/officeart/2005/8/layout/cycle1"/>
    <dgm:cxn modelId="{94C00E6C-F153-4984-A949-0F65FFDAEE16}" type="presParOf" srcId="{493234C4-04DF-4E97-9FC9-7B0DCB7CC789}" destId="{CB7F516C-04B9-40BF-9106-4DE796F7F127}" srcOrd="6" destOrd="0" presId="urn:microsoft.com/office/officeart/2005/8/layout/cycle1"/>
    <dgm:cxn modelId="{BA1D4945-EADB-4BF7-9EEE-DB271584152F}" type="presParOf" srcId="{493234C4-04DF-4E97-9FC9-7B0DCB7CC789}" destId="{20B8429D-CC4A-4E68-BCF6-6D16F311EF08}" srcOrd="7" destOrd="0" presId="urn:microsoft.com/office/officeart/2005/8/layout/cycle1"/>
    <dgm:cxn modelId="{928B7A69-00D3-4162-89E2-2EBE8C58D8DF}" type="presParOf" srcId="{493234C4-04DF-4E97-9FC9-7B0DCB7CC789}" destId="{2780BA61-8D16-4111-A80F-1C8AB420F3A4}" srcOrd="8" destOrd="0" presId="urn:microsoft.com/office/officeart/2005/8/layout/cycle1"/>
    <dgm:cxn modelId="{B129D61E-4D81-4116-9337-97B3322B0BF5}" type="presParOf" srcId="{493234C4-04DF-4E97-9FC9-7B0DCB7CC789}" destId="{0176E01F-86A4-4839-8297-D06AC427E735}" srcOrd="9" destOrd="0" presId="urn:microsoft.com/office/officeart/2005/8/layout/cycle1"/>
    <dgm:cxn modelId="{38C84C78-9ED6-46B7-8FA2-0C8D40DE5667}" type="presParOf" srcId="{493234C4-04DF-4E97-9FC9-7B0DCB7CC789}" destId="{A9976376-1B4F-447F-BACD-C832B67B35DB}" srcOrd="10" destOrd="0" presId="urn:microsoft.com/office/officeart/2005/8/layout/cycle1"/>
    <dgm:cxn modelId="{E6EF5546-A08F-46B9-B23E-AD233F784E3C}" type="presParOf" srcId="{493234C4-04DF-4E97-9FC9-7B0DCB7CC789}" destId="{8D846C48-AD55-4CDD-8826-EC5200572C2B}" srcOrd="11" destOrd="0" presId="urn:microsoft.com/office/officeart/2005/8/layout/cycle1"/>
    <dgm:cxn modelId="{AEA7E4C5-A6DC-4F7F-A944-1FB4610DDFFD}" type="presParOf" srcId="{493234C4-04DF-4E97-9FC9-7B0DCB7CC789}" destId="{FB367F71-AA4E-446A-854A-91A09867FB07}" srcOrd="12" destOrd="0" presId="urn:microsoft.com/office/officeart/2005/8/layout/cycle1"/>
    <dgm:cxn modelId="{C4C0A660-8E67-4EF4-8F60-28697A84DFC6}" type="presParOf" srcId="{493234C4-04DF-4E97-9FC9-7B0DCB7CC789}" destId="{C617452B-27BC-4180-828B-91739BF93781}" srcOrd="13" destOrd="0" presId="urn:microsoft.com/office/officeart/2005/8/layout/cycle1"/>
    <dgm:cxn modelId="{D3C36449-C99A-4F11-A466-F4CDE815129B}" type="presParOf" srcId="{493234C4-04DF-4E97-9FC9-7B0DCB7CC789}" destId="{735C4586-B479-4C70-BD13-F6F41C97A504}" srcOrd="14" destOrd="0" presId="urn:microsoft.com/office/officeart/2005/8/layout/cycle1"/>
    <dgm:cxn modelId="{661C98F0-D315-49E1-9E95-42205E29D29C}" type="presParOf" srcId="{493234C4-04DF-4E97-9FC9-7B0DCB7CC789}" destId="{9F0E6579-3D94-4824-9452-DA2BDC2FD95C}" srcOrd="15" destOrd="0" presId="urn:microsoft.com/office/officeart/2005/8/layout/cycle1"/>
    <dgm:cxn modelId="{881005FE-57CD-4316-BBD3-A374EC260EBB}" type="presParOf" srcId="{493234C4-04DF-4E97-9FC9-7B0DCB7CC789}" destId="{039E91D4-882C-4C56-BAF6-5D1DAF50A506}" srcOrd="16" destOrd="0" presId="urn:microsoft.com/office/officeart/2005/8/layout/cycle1"/>
    <dgm:cxn modelId="{16EDBE58-E3E4-44B1-9CEC-724767243092}" type="presParOf" srcId="{493234C4-04DF-4E97-9FC9-7B0DCB7CC789}" destId="{9E2F36BB-B100-4664-94A0-9129227B4FE5}" srcOrd="17" destOrd="0" presId="urn:microsoft.com/office/officeart/2005/8/layout/cycle1"/>
    <dgm:cxn modelId="{AC30B63F-6781-4221-90AC-64DBA08CF42E}" type="presParOf" srcId="{493234C4-04DF-4E97-9FC9-7B0DCB7CC789}" destId="{2702D719-001B-47E0-BBD5-B9D351D77D9E}" srcOrd="18" destOrd="0" presId="urn:microsoft.com/office/officeart/2005/8/layout/cycle1"/>
    <dgm:cxn modelId="{05F83954-9B67-4E97-8F1D-2498C8F48090}" type="presParOf" srcId="{493234C4-04DF-4E97-9FC9-7B0DCB7CC789}" destId="{70DCF3BA-A0E5-4FFB-8932-BEFC5F9B91C2}" srcOrd="19" destOrd="0" presId="urn:microsoft.com/office/officeart/2005/8/layout/cycle1"/>
    <dgm:cxn modelId="{CCF643AB-6261-4C5E-8112-E69EF823F4DB}" type="presParOf" srcId="{493234C4-04DF-4E97-9FC9-7B0DCB7CC789}" destId="{E74B1E8D-6169-4DB2-94A3-3BC93CE518D2}" srcOrd="20" destOrd="0" presId="urn:microsoft.com/office/officeart/2005/8/layout/cycle1"/>
    <dgm:cxn modelId="{C96A58A9-1131-46B0-8E8A-F7D06870EF4F}" type="presParOf" srcId="{493234C4-04DF-4E97-9FC9-7B0DCB7CC789}" destId="{80E75C07-D8B5-4466-BA8A-95E00E1B7381}" srcOrd="21" destOrd="0" presId="urn:microsoft.com/office/officeart/2005/8/layout/cycle1"/>
    <dgm:cxn modelId="{C23D525D-4B27-41F3-8643-765B53221D79}" type="presParOf" srcId="{493234C4-04DF-4E97-9FC9-7B0DCB7CC789}" destId="{E14E892D-A437-4111-96B7-876BE247817B}" srcOrd="22" destOrd="0" presId="urn:microsoft.com/office/officeart/2005/8/layout/cycle1"/>
    <dgm:cxn modelId="{93EFF80E-DEB9-4005-B2BC-185AD430892D}" type="presParOf" srcId="{493234C4-04DF-4E97-9FC9-7B0DCB7CC789}" destId="{92F6DA89-3675-478A-9FBB-6B47CD9177C1}" srcOrd="23" destOrd="0" presId="urn:microsoft.com/office/officeart/2005/8/layout/cycle1"/>
    <dgm:cxn modelId="{C2D2D7C0-F16D-4A92-A51B-AE6016E330C0}" type="presParOf" srcId="{493234C4-04DF-4E97-9FC9-7B0DCB7CC789}" destId="{CF0AEC1A-558E-46A2-BE3F-28DC06F4EC2C}" srcOrd="24" destOrd="0" presId="urn:microsoft.com/office/officeart/2005/8/layout/cycle1"/>
    <dgm:cxn modelId="{3CAD3156-96CB-4697-85FA-1620CBA70985}" type="presParOf" srcId="{493234C4-04DF-4E97-9FC9-7B0DCB7CC789}" destId="{4B5DD52D-17DE-40C7-AD8E-0A499621433B}" srcOrd="25" destOrd="0" presId="urn:microsoft.com/office/officeart/2005/8/layout/cycle1"/>
    <dgm:cxn modelId="{93B06DB5-23FD-461C-B63B-07162C2C090D}" type="presParOf" srcId="{493234C4-04DF-4E97-9FC9-7B0DCB7CC789}" destId="{79AAEC6B-927B-4E81-A220-2BEDACA40541}" srcOrd="26" destOrd="0" presId="urn:microsoft.com/office/officeart/2005/8/layout/cycle1"/>
  </dgm:cxnLst>
  <dgm:bg>
    <a:noFill/>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5C0CC-C3B3-46F0-A7FE-C2ED4F18D736}">
      <dsp:nvSpPr>
        <dsp:cNvPr id="0" name=""/>
        <dsp:cNvSpPr/>
      </dsp:nvSpPr>
      <dsp:spPr>
        <a:xfrm>
          <a:off x="1181059" y="660816"/>
          <a:ext cx="503392" cy="546362"/>
        </a:xfrm>
        <a:custGeom>
          <a:avLst/>
          <a:gdLst/>
          <a:ahLst/>
          <a:cxnLst/>
          <a:rect l="0" t="0" r="0" b="0"/>
          <a:pathLst>
            <a:path>
              <a:moveTo>
                <a:pt x="0" y="0"/>
              </a:moveTo>
              <a:lnTo>
                <a:pt x="0" y="290281"/>
              </a:lnTo>
              <a:lnTo>
                <a:pt x="503392" y="290281"/>
              </a:lnTo>
              <a:lnTo>
                <a:pt x="503392" y="546362"/>
              </a:lnTo>
            </a:path>
          </a:pathLst>
        </a:custGeom>
        <a:noFill/>
        <a:ln w="25400"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endParaRPr>
        </a:p>
      </dsp:txBody>
      <dsp:txXfrm>
        <a:off x="1413613" y="931281"/>
        <a:ext cx="38284" cy="5432"/>
      </dsp:txXfrm>
    </dsp:sp>
    <dsp:sp modelId="{BE64EE7D-0555-4469-B063-5B8627A0C3CC}">
      <dsp:nvSpPr>
        <dsp:cNvPr id="0" name=""/>
        <dsp:cNvSpPr/>
      </dsp:nvSpPr>
      <dsp:spPr>
        <a:xfrm>
          <a:off x="0" y="0"/>
          <a:ext cx="2362118" cy="662616"/>
        </a:xfrm>
        <a:prstGeom prst="roundRect">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chemeClr val="tx1"/>
              </a:solidFill>
            </a:rPr>
            <a:t>Bystander</a:t>
          </a:r>
        </a:p>
      </dsp:txBody>
      <dsp:txXfrm>
        <a:off x="32346" y="32346"/>
        <a:ext cx="2297426" cy="597924"/>
      </dsp:txXfrm>
    </dsp:sp>
    <dsp:sp modelId="{2982AE65-7E39-4783-ADFA-DF92AAFE2C0D}">
      <dsp:nvSpPr>
        <dsp:cNvPr id="0" name=""/>
        <dsp:cNvSpPr/>
      </dsp:nvSpPr>
      <dsp:spPr>
        <a:xfrm>
          <a:off x="2863710" y="1525167"/>
          <a:ext cx="512687" cy="91440"/>
        </a:xfrm>
        <a:custGeom>
          <a:avLst/>
          <a:gdLst/>
          <a:ahLst/>
          <a:cxnLst/>
          <a:rect l="0" t="0" r="0" b="0"/>
          <a:pathLst>
            <a:path>
              <a:moveTo>
                <a:pt x="0" y="45720"/>
              </a:moveTo>
              <a:lnTo>
                <a:pt x="512687" y="45720"/>
              </a:lnTo>
            </a:path>
          </a:pathLst>
        </a:custGeom>
        <a:noFill/>
        <a:ln w="25400"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endParaRPr>
        </a:p>
      </dsp:txBody>
      <dsp:txXfrm>
        <a:off x="3106472" y="1568170"/>
        <a:ext cx="27164" cy="5432"/>
      </dsp:txXfrm>
    </dsp:sp>
    <dsp:sp modelId="{91E7752F-20CA-4408-95EF-A17A649495EE}">
      <dsp:nvSpPr>
        <dsp:cNvPr id="0" name=""/>
        <dsp:cNvSpPr/>
      </dsp:nvSpPr>
      <dsp:spPr>
        <a:xfrm>
          <a:off x="503392" y="1239578"/>
          <a:ext cx="2362118" cy="662616"/>
        </a:xfrm>
        <a:prstGeom prst="roundRect">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chemeClr val="tx1"/>
              </a:solidFill>
            </a:rPr>
            <a:t>Beginner</a:t>
          </a:r>
        </a:p>
      </dsp:txBody>
      <dsp:txXfrm>
        <a:off x="535738" y="1271924"/>
        <a:ext cx="2297426" cy="597924"/>
      </dsp:txXfrm>
    </dsp:sp>
    <dsp:sp modelId="{39C82BE6-D8BF-44D5-BE94-B89004B65743}">
      <dsp:nvSpPr>
        <dsp:cNvPr id="0" name=""/>
        <dsp:cNvSpPr/>
      </dsp:nvSpPr>
      <dsp:spPr>
        <a:xfrm>
          <a:off x="1684451" y="1932808"/>
          <a:ext cx="2330548" cy="545100"/>
        </a:xfrm>
        <a:custGeom>
          <a:avLst/>
          <a:gdLst/>
          <a:ahLst/>
          <a:cxnLst/>
          <a:rect l="0" t="0" r="0" b="0"/>
          <a:pathLst>
            <a:path>
              <a:moveTo>
                <a:pt x="2330548" y="0"/>
              </a:moveTo>
              <a:lnTo>
                <a:pt x="2330548" y="289650"/>
              </a:lnTo>
              <a:lnTo>
                <a:pt x="0" y="289650"/>
              </a:lnTo>
              <a:lnTo>
                <a:pt x="0" y="545100"/>
              </a:lnTo>
            </a:path>
          </a:pathLst>
        </a:custGeom>
        <a:noFill/>
        <a:ln w="25400"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endParaRPr>
        </a:p>
      </dsp:txBody>
      <dsp:txXfrm>
        <a:off x="2789710" y="2202642"/>
        <a:ext cx="120030" cy="5432"/>
      </dsp:txXfrm>
    </dsp:sp>
    <dsp:sp modelId="{EB9B0B9C-30C6-425C-8090-AA79D2479B60}">
      <dsp:nvSpPr>
        <dsp:cNvPr id="0" name=""/>
        <dsp:cNvSpPr/>
      </dsp:nvSpPr>
      <dsp:spPr>
        <a:xfrm>
          <a:off x="3408797" y="1207165"/>
          <a:ext cx="1212404" cy="727442"/>
        </a:xfrm>
        <a:prstGeom prst="flowChartAlternateProcess">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bg1"/>
              </a:solidFill>
            </a:rPr>
            <a:t>?</a:t>
          </a:r>
        </a:p>
      </dsp:txBody>
      <dsp:txXfrm>
        <a:off x="3444307" y="1242675"/>
        <a:ext cx="1141384" cy="656422"/>
      </dsp:txXfrm>
    </dsp:sp>
    <dsp:sp modelId="{5ECE89E6-748D-43F9-8903-4387F3CB94EA}">
      <dsp:nvSpPr>
        <dsp:cNvPr id="0" name=""/>
        <dsp:cNvSpPr/>
      </dsp:nvSpPr>
      <dsp:spPr>
        <a:xfrm>
          <a:off x="2863710" y="2795896"/>
          <a:ext cx="512687" cy="91440"/>
        </a:xfrm>
        <a:custGeom>
          <a:avLst/>
          <a:gdLst/>
          <a:ahLst/>
          <a:cxnLst/>
          <a:rect l="0" t="0" r="0" b="0"/>
          <a:pathLst>
            <a:path>
              <a:moveTo>
                <a:pt x="0" y="45720"/>
              </a:moveTo>
              <a:lnTo>
                <a:pt x="512687" y="45720"/>
              </a:lnTo>
            </a:path>
          </a:pathLst>
        </a:custGeom>
        <a:noFill/>
        <a:ln w="25400"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endParaRPr>
        </a:p>
      </dsp:txBody>
      <dsp:txXfrm>
        <a:off x="3106472" y="2838900"/>
        <a:ext cx="27164" cy="5432"/>
      </dsp:txXfrm>
    </dsp:sp>
    <dsp:sp modelId="{5066E3FE-E7A1-4DA5-BDA5-D979C3A15332}">
      <dsp:nvSpPr>
        <dsp:cNvPr id="0" name=""/>
        <dsp:cNvSpPr/>
      </dsp:nvSpPr>
      <dsp:spPr>
        <a:xfrm>
          <a:off x="503392" y="2510308"/>
          <a:ext cx="2362118" cy="662616"/>
        </a:xfrm>
        <a:prstGeom prst="round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chemeClr val="bg1"/>
              </a:solidFill>
            </a:rPr>
            <a:t>Improver</a:t>
          </a:r>
        </a:p>
      </dsp:txBody>
      <dsp:txXfrm>
        <a:off x="535738" y="2542654"/>
        <a:ext cx="2297426" cy="597924"/>
      </dsp:txXfrm>
    </dsp:sp>
    <dsp:sp modelId="{468F87E6-CD34-462C-9398-19DAC99B4EA4}">
      <dsp:nvSpPr>
        <dsp:cNvPr id="0" name=""/>
        <dsp:cNvSpPr/>
      </dsp:nvSpPr>
      <dsp:spPr>
        <a:xfrm>
          <a:off x="1684451" y="3203538"/>
          <a:ext cx="2330548" cy="545100"/>
        </a:xfrm>
        <a:custGeom>
          <a:avLst/>
          <a:gdLst/>
          <a:ahLst/>
          <a:cxnLst/>
          <a:rect l="0" t="0" r="0" b="0"/>
          <a:pathLst>
            <a:path>
              <a:moveTo>
                <a:pt x="2330548" y="0"/>
              </a:moveTo>
              <a:lnTo>
                <a:pt x="2330548" y="289650"/>
              </a:lnTo>
              <a:lnTo>
                <a:pt x="0" y="289650"/>
              </a:lnTo>
              <a:lnTo>
                <a:pt x="0" y="545100"/>
              </a:lnTo>
            </a:path>
          </a:pathLst>
        </a:custGeom>
        <a:noFill/>
        <a:ln w="25400"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endParaRPr>
        </a:p>
      </dsp:txBody>
      <dsp:txXfrm>
        <a:off x="2789710" y="3473371"/>
        <a:ext cx="120030" cy="5432"/>
      </dsp:txXfrm>
    </dsp:sp>
    <dsp:sp modelId="{3F1BCEAD-A013-43DC-9732-32F92EFEC487}">
      <dsp:nvSpPr>
        <dsp:cNvPr id="0" name=""/>
        <dsp:cNvSpPr/>
      </dsp:nvSpPr>
      <dsp:spPr>
        <a:xfrm>
          <a:off x="3408797" y="2477895"/>
          <a:ext cx="1212404" cy="727442"/>
        </a:xfrm>
        <a:prstGeom prst="flowChartAlternateProcess">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bg1"/>
              </a:solidFill>
            </a:rPr>
            <a:t>?</a:t>
          </a:r>
        </a:p>
      </dsp:txBody>
      <dsp:txXfrm>
        <a:off x="3444307" y="2513405"/>
        <a:ext cx="1141384" cy="656422"/>
      </dsp:txXfrm>
    </dsp:sp>
    <dsp:sp modelId="{233E14F5-8646-4EAE-836D-4C0C7CB307A9}">
      <dsp:nvSpPr>
        <dsp:cNvPr id="0" name=""/>
        <dsp:cNvSpPr/>
      </dsp:nvSpPr>
      <dsp:spPr>
        <a:xfrm>
          <a:off x="2863710" y="4066626"/>
          <a:ext cx="509214" cy="91440"/>
        </a:xfrm>
        <a:custGeom>
          <a:avLst/>
          <a:gdLst/>
          <a:ahLst/>
          <a:cxnLst/>
          <a:rect l="0" t="0" r="0" b="0"/>
          <a:pathLst>
            <a:path>
              <a:moveTo>
                <a:pt x="0" y="45720"/>
              </a:moveTo>
              <a:lnTo>
                <a:pt x="271707" y="45720"/>
              </a:lnTo>
              <a:lnTo>
                <a:pt x="271707" y="46981"/>
              </a:lnTo>
              <a:lnTo>
                <a:pt x="509214" y="46981"/>
              </a:lnTo>
            </a:path>
          </a:pathLst>
        </a:custGeom>
        <a:noFill/>
        <a:ln w="25400"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endParaRPr>
        </a:p>
      </dsp:txBody>
      <dsp:txXfrm>
        <a:off x="3104822" y="4109630"/>
        <a:ext cx="26990" cy="5432"/>
      </dsp:txXfrm>
    </dsp:sp>
    <dsp:sp modelId="{5AE3A2F9-CC51-4C6B-A027-1B7B19B2959C}">
      <dsp:nvSpPr>
        <dsp:cNvPr id="0" name=""/>
        <dsp:cNvSpPr/>
      </dsp:nvSpPr>
      <dsp:spPr>
        <a:xfrm>
          <a:off x="503392" y="3781038"/>
          <a:ext cx="2362118" cy="662616"/>
        </a:xfrm>
        <a:prstGeom prst="roundRect">
          <a:avLst/>
        </a:prstGeom>
        <a:solidFill>
          <a:schemeClr val="tx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chemeClr val="bg1"/>
              </a:solidFill>
            </a:rPr>
            <a:t>Champion</a:t>
          </a:r>
        </a:p>
      </dsp:txBody>
      <dsp:txXfrm>
        <a:off x="535738" y="3813384"/>
        <a:ext cx="2297426" cy="597924"/>
      </dsp:txXfrm>
    </dsp:sp>
    <dsp:sp modelId="{6431A884-FE68-4D80-9B9A-2AA8386EB114}">
      <dsp:nvSpPr>
        <dsp:cNvPr id="0" name=""/>
        <dsp:cNvSpPr/>
      </dsp:nvSpPr>
      <dsp:spPr>
        <a:xfrm>
          <a:off x="3405325" y="3749886"/>
          <a:ext cx="1212404" cy="727442"/>
        </a:xfrm>
        <a:prstGeom prst="flowChartAlternateProcess">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bg1"/>
              </a:solidFill>
            </a:rPr>
            <a:t>?</a:t>
          </a:r>
        </a:p>
      </dsp:txBody>
      <dsp:txXfrm>
        <a:off x="3440835" y="3785396"/>
        <a:ext cx="1141384" cy="6564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ADE4E-88A5-4A34-B2AE-0FA735E3823A}">
      <dsp:nvSpPr>
        <dsp:cNvPr id="0" name=""/>
        <dsp:cNvSpPr/>
      </dsp:nvSpPr>
      <dsp:spPr>
        <a:xfrm>
          <a:off x="0" y="2587147"/>
          <a:ext cx="11147978" cy="849159"/>
        </a:xfrm>
        <a:prstGeom prst="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dirty="0"/>
            <a:t>Conscious Competence</a:t>
          </a:r>
        </a:p>
      </dsp:txBody>
      <dsp:txXfrm>
        <a:off x="0" y="2587147"/>
        <a:ext cx="11147978" cy="458546"/>
      </dsp:txXfrm>
    </dsp:sp>
    <dsp:sp modelId="{2D532E36-9CD4-43C4-9660-2EBBBCF1127B}">
      <dsp:nvSpPr>
        <dsp:cNvPr id="0" name=""/>
        <dsp:cNvSpPr/>
      </dsp:nvSpPr>
      <dsp:spPr>
        <a:xfrm>
          <a:off x="0" y="3028709"/>
          <a:ext cx="11147978" cy="390613"/>
        </a:xfrm>
        <a:prstGeom prst="rect">
          <a:avLst/>
        </a:prstGeom>
        <a:solidFill>
          <a:schemeClr val="tx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b="0" kern="1200" dirty="0">
              <a:solidFill>
                <a:schemeClr val="bg1"/>
              </a:solidFill>
            </a:rPr>
            <a:t>with continued learning, action and practice you will progress to</a:t>
          </a:r>
        </a:p>
      </dsp:txBody>
      <dsp:txXfrm>
        <a:off x="0" y="3028709"/>
        <a:ext cx="11147978" cy="390613"/>
      </dsp:txXfrm>
    </dsp:sp>
    <dsp:sp modelId="{0C88B9BD-E94A-4AB1-BB98-E1EC7E65A29D}">
      <dsp:nvSpPr>
        <dsp:cNvPr id="0" name=""/>
        <dsp:cNvSpPr/>
      </dsp:nvSpPr>
      <dsp:spPr>
        <a:xfrm rot="10800000">
          <a:off x="0" y="1293877"/>
          <a:ext cx="11147978" cy="1306007"/>
        </a:xfrm>
        <a:prstGeom prst="upArrowCallou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rPr>
            <a:t>Conscious Incompetence</a:t>
          </a:r>
        </a:p>
      </dsp:txBody>
      <dsp:txXfrm rot="-10800000">
        <a:off x="0" y="1293877"/>
        <a:ext cx="11147978" cy="458408"/>
      </dsp:txXfrm>
    </dsp:sp>
    <dsp:sp modelId="{3369C778-47B1-4819-ACD5-067874D85B08}">
      <dsp:nvSpPr>
        <dsp:cNvPr id="0" name=""/>
        <dsp:cNvSpPr/>
      </dsp:nvSpPr>
      <dsp:spPr>
        <a:xfrm>
          <a:off x="0" y="1752285"/>
          <a:ext cx="11147978" cy="390496"/>
        </a:xfrm>
        <a:prstGeom prst="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b="0" kern="1200" dirty="0"/>
            <a:t>with training; learning and action towards change you will progress to:</a:t>
          </a:r>
        </a:p>
      </dsp:txBody>
      <dsp:txXfrm>
        <a:off x="0" y="1752285"/>
        <a:ext cx="11147978" cy="390496"/>
      </dsp:txXfrm>
    </dsp:sp>
    <dsp:sp modelId="{D2C60492-FA33-498E-B1DD-E104548C5350}">
      <dsp:nvSpPr>
        <dsp:cNvPr id="0" name=""/>
        <dsp:cNvSpPr/>
      </dsp:nvSpPr>
      <dsp:spPr>
        <a:xfrm rot="10800000">
          <a:off x="0" y="607"/>
          <a:ext cx="11147978" cy="1306007"/>
        </a:xfrm>
        <a:prstGeom prst="upArrowCallout">
          <a:avLst/>
        </a:prstGeom>
        <a:solidFill>
          <a:srgbClr val="43CFB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rPr>
            <a:t>Unconscious Incompetence</a:t>
          </a:r>
        </a:p>
      </dsp:txBody>
      <dsp:txXfrm rot="-10800000">
        <a:off x="0" y="607"/>
        <a:ext cx="11147978" cy="458408"/>
      </dsp:txXfrm>
    </dsp:sp>
    <dsp:sp modelId="{810D1395-DF6C-429A-83E0-5F2D0735E41B}">
      <dsp:nvSpPr>
        <dsp:cNvPr id="0" name=""/>
        <dsp:cNvSpPr/>
      </dsp:nvSpPr>
      <dsp:spPr>
        <a:xfrm>
          <a:off x="0" y="459016"/>
          <a:ext cx="11147978" cy="390496"/>
        </a:xfrm>
        <a:prstGeom prst="rect">
          <a:avLst/>
        </a:prstGeom>
        <a:solidFill>
          <a:srgbClr val="43CFB5">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b="0" kern="1200" dirty="0"/>
            <a:t>with greater awareness and education, you will progress to:</a:t>
          </a:r>
        </a:p>
      </dsp:txBody>
      <dsp:txXfrm>
        <a:off x="0" y="459016"/>
        <a:ext cx="11147978" cy="390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5B3C2-E657-404C-A645-B6D0650EEFFA}">
      <dsp:nvSpPr>
        <dsp:cNvPr id="0" name=""/>
        <dsp:cNvSpPr/>
      </dsp:nvSpPr>
      <dsp:spPr>
        <a:xfrm>
          <a:off x="4005769" y="-299856"/>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Language</a:t>
          </a:r>
        </a:p>
      </dsp:txBody>
      <dsp:txXfrm>
        <a:off x="4005769" y="-299856"/>
        <a:ext cx="986049" cy="986045"/>
      </dsp:txXfrm>
    </dsp:sp>
    <dsp:sp modelId="{C24587BE-A43F-4486-A06F-3A5BD46575A6}">
      <dsp:nvSpPr>
        <dsp:cNvPr id="0" name=""/>
        <dsp:cNvSpPr/>
      </dsp:nvSpPr>
      <dsp:spPr>
        <a:xfrm>
          <a:off x="-997109" y="-7357741"/>
          <a:ext cx="13491182" cy="10618264"/>
        </a:xfrm>
        <a:prstGeom prst="leftCircularArrow">
          <a:avLst>
            <a:gd name="adj1" fmla="val 1425"/>
            <a:gd name="adj2" fmla="val 84263"/>
            <a:gd name="adj3" fmla="val 6622032"/>
            <a:gd name="adj4" fmla="val 6457337"/>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5C9C63-4B0F-4269-A93C-EC7E9E49FCA0}">
      <dsp:nvSpPr>
        <dsp:cNvPr id="0" name=""/>
        <dsp:cNvSpPr/>
      </dsp:nvSpPr>
      <dsp:spPr>
        <a:xfrm>
          <a:off x="4821445" y="-2974"/>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Appearance</a:t>
          </a:r>
        </a:p>
      </dsp:txBody>
      <dsp:txXfrm>
        <a:off x="4821445" y="-2974"/>
        <a:ext cx="986049" cy="986045"/>
      </dsp:txXfrm>
    </dsp:sp>
    <dsp:sp modelId="{7CDDC799-5C37-49FE-9AB3-EC23F85237A2}">
      <dsp:nvSpPr>
        <dsp:cNvPr id="0" name=""/>
        <dsp:cNvSpPr/>
      </dsp:nvSpPr>
      <dsp:spPr>
        <a:xfrm>
          <a:off x="483510" y="-6501862"/>
          <a:ext cx="13491182" cy="10618264"/>
        </a:xfrm>
        <a:prstGeom prst="leftCircularArrow">
          <a:avLst>
            <a:gd name="adj1" fmla="val 1425"/>
            <a:gd name="adj2" fmla="val 84263"/>
            <a:gd name="adj3" fmla="val 7968188"/>
            <a:gd name="adj4" fmla="val 7479933"/>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7CC4D2-183E-42D0-971C-BEBA8C16603D}">
      <dsp:nvSpPr>
        <dsp:cNvPr id="0" name=""/>
        <dsp:cNvSpPr/>
      </dsp:nvSpPr>
      <dsp:spPr>
        <a:xfrm>
          <a:off x="5486389" y="554979"/>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Family circumstances</a:t>
          </a:r>
        </a:p>
      </dsp:txBody>
      <dsp:txXfrm>
        <a:off x="5486389" y="554979"/>
        <a:ext cx="986049" cy="986045"/>
      </dsp:txXfrm>
    </dsp:sp>
    <dsp:sp modelId="{B2AC36FB-9828-4750-B8E2-C40CDD180B62}">
      <dsp:nvSpPr>
        <dsp:cNvPr id="0" name=""/>
        <dsp:cNvSpPr/>
      </dsp:nvSpPr>
      <dsp:spPr>
        <a:xfrm>
          <a:off x="1661591" y="-5115965"/>
          <a:ext cx="13491182" cy="10618264"/>
        </a:xfrm>
        <a:prstGeom prst="leftCircularArrow">
          <a:avLst>
            <a:gd name="adj1" fmla="val 1425"/>
            <a:gd name="adj2" fmla="val 84263"/>
            <a:gd name="adj3" fmla="val 9128305"/>
            <a:gd name="adj4" fmla="val 8841927"/>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7288A7-E70F-4396-8474-E8F17948A8BB}">
      <dsp:nvSpPr>
        <dsp:cNvPr id="0" name=""/>
        <dsp:cNvSpPr/>
      </dsp:nvSpPr>
      <dsp:spPr>
        <a:xfrm>
          <a:off x="5920401" y="1306710"/>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Culture and/or heritage</a:t>
          </a:r>
        </a:p>
      </dsp:txBody>
      <dsp:txXfrm>
        <a:off x="5920401" y="1306710"/>
        <a:ext cx="986049" cy="986045"/>
      </dsp:txXfrm>
    </dsp:sp>
    <dsp:sp modelId="{BF102723-C1AA-4201-9F25-887433893CEB}">
      <dsp:nvSpPr>
        <dsp:cNvPr id="0" name=""/>
        <dsp:cNvSpPr/>
      </dsp:nvSpPr>
      <dsp:spPr>
        <a:xfrm>
          <a:off x="2242504" y="-3509398"/>
          <a:ext cx="13491182" cy="10618264"/>
        </a:xfrm>
        <a:prstGeom prst="circularArrow">
          <a:avLst>
            <a:gd name="adj1" fmla="val 1425"/>
            <a:gd name="adj2" fmla="val 84263"/>
            <a:gd name="adj3" fmla="val 10216328"/>
            <a:gd name="adj4" fmla="val 10117398"/>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48F169-F24B-4055-86C0-A02A36FE810C}">
      <dsp:nvSpPr>
        <dsp:cNvPr id="0" name=""/>
        <dsp:cNvSpPr/>
      </dsp:nvSpPr>
      <dsp:spPr>
        <a:xfrm>
          <a:off x="6071132" y="2161546"/>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Work context including location, role, title, seniority</a:t>
          </a:r>
        </a:p>
      </dsp:txBody>
      <dsp:txXfrm>
        <a:off x="6071132" y="2161546"/>
        <a:ext cx="986049" cy="986045"/>
      </dsp:txXfrm>
    </dsp:sp>
    <dsp:sp modelId="{9C2805AC-7CD9-4735-9CE0-A6582E75DAB3}">
      <dsp:nvSpPr>
        <dsp:cNvPr id="0" name=""/>
        <dsp:cNvSpPr/>
      </dsp:nvSpPr>
      <dsp:spPr>
        <a:xfrm>
          <a:off x="2243136" y="-2519003"/>
          <a:ext cx="13491182" cy="10618264"/>
        </a:xfrm>
        <a:prstGeom prst="circularArrow">
          <a:avLst>
            <a:gd name="adj1" fmla="val 1425"/>
            <a:gd name="adj2" fmla="val 84263"/>
            <a:gd name="adj3" fmla="val 10417494"/>
            <a:gd name="adj4" fmla="val 10306638"/>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FD8D71-008E-44CA-9159-59F0340A0EE4}">
      <dsp:nvSpPr>
        <dsp:cNvPr id="0" name=""/>
        <dsp:cNvSpPr/>
      </dsp:nvSpPr>
      <dsp:spPr>
        <a:xfrm>
          <a:off x="5758240" y="3006690"/>
          <a:ext cx="1232146"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Childhood/early life experiences</a:t>
          </a:r>
        </a:p>
      </dsp:txBody>
      <dsp:txXfrm>
        <a:off x="5758240" y="3006690"/>
        <a:ext cx="1232146" cy="986045"/>
      </dsp:txXfrm>
    </dsp:sp>
    <dsp:sp modelId="{3F7C6402-2D57-430E-A1A0-BD7362343307}">
      <dsp:nvSpPr>
        <dsp:cNvPr id="0" name=""/>
        <dsp:cNvSpPr/>
      </dsp:nvSpPr>
      <dsp:spPr>
        <a:xfrm>
          <a:off x="1441383" y="100693"/>
          <a:ext cx="13491182" cy="10618264"/>
        </a:xfrm>
        <a:prstGeom prst="circularArrow">
          <a:avLst>
            <a:gd name="adj1" fmla="val 1425"/>
            <a:gd name="adj2" fmla="val 84263"/>
            <a:gd name="adj3" fmla="val 13179337"/>
            <a:gd name="adj4" fmla="val 12872383"/>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3D0688-6C11-4D92-946D-6532D9C4DBBC}">
      <dsp:nvSpPr>
        <dsp:cNvPr id="0" name=""/>
        <dsp:cNvSpPr/>
      </dsp:nvSpPr>
      <dsp:spPr>
        <a:xfrm>
          <a:off x="5486389" y="3768113"/>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Neurodiversity</a:t>
          </a:r>
        </a:p>
      </dsp:txBody>
      <dsp:txXfrm>
        <a:off x="5486389" y="3768113"/>
        <a:ext cx="986049" cy="986045"/>
      </dsp:txXfrm>
    </dsp:sp>
    <dsp:sp modelId="{136697CA-C4D7-4A05-951D-A7D548A54316}">
      <dsp:nvSpPr>
        <dsp:cNvPr id="0" name=""/>
        <dsp:cNvSpPr/>
      </dsp:nvSpPr>
      <dsp:spPr>
        <a:xfrm>
          <a:off x="483510" y="1192737"/>
          <a:ext cx="13491182" cy="10618264"/>
        </a:xfrm>
        <a:prstGeom prst="circularArrow">
          <a:avLst>
            <a:gd name="adj1" fmla="val 1425"/>
            <a:gd name="adj2" fmla="val 84263"/>
            <a:gd name="adj3" fmla="val 14035803"/>
            <a:gd name="adj4" fmla="val 13547548"/>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C9F6AD-91D9-41E0-ADDB-C99F9E1B05C2}">
      <dsp:nvSpPr>
        <dsp:cNvPr id="0" name=""/>
        <dsp:cNvSpPr/>
      </dsp:nvSpPr>
      <dsp:spPr>
        <a:xfrm>
          <a:off x="4821445" y="4326068"/>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Employment and/or work experience</a:t>
          </a:r>
        </a:p>
      </dsp:txBody>
      <dsp:txXfrm>
        <a:off x="4821445" y="4326068"/>
        <a:ext cx="986049" cy="986045"/>
      </dsp:txXfrm>
    </dsp:sp>
    <dsp:sp modelId="{99A8D8C8-0936-4C57-9255-A68871BD473B}">
      <dsp:nvSpPr>
        <dsp:cNvPr id="0" name=""/>
        <dsp:cNvSpPr/>
      </dsp:nvSpPr>
      <dsp:spPr>
        <a:xfrm>
          <a:off x="-997109" y="2048616"/>
          <a:ext cx="13491182" cy="10618264"/>
        </a:xfrm>
        <a:prstGeom prst="circularArrow">
          <a:avLst>
            <a:gd name="adj1" fmla="val 1425"/>
            <a:gd name="adj2" fmla="val 84263"/>
            <a:gd name="adj3" fmla="val 15058399"/>
            <a:gd name="adj4" fmla="val 14893704"/>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DD7F8C-118C-4854-A1A9-BF1D8F09587A}">
      <dsp:nvSpPr>
        <dsp:cNvPr id="0" name=""/>
        <dsp:cNvSpPr/>
      </dsp:nvSpPr>
      <dsp:spPr>
        <a:xfrm>
          <a:off x="4005769" y="4622949"/>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Political viewpoint</a:t>
          </a:r>
        </a:p>
      </dsp:txBody>
      <dsp:txXfrm>
        <a:off x="4005769" y="4622949"/>
        <a:ext cx="986049" cy="986045"/>
      </dsp:txXfrm>
    </dsp:sp>
    <dsp:sp modelId="{DC1E67E1-B680-4373-B432-16DEDA131D41}">
      <dsp:nvSpPr>
        <dsp:cNvPr id="0" name=""/>
        <dsp:cNvSpPr/>
      </dsp:nvSpPr>
      <dsp:spPr>
        <a:xfrm>
          <a:off x="-2680808" y="2342792"/>
          <a:ext cx="13491182" cy="10618264"/>
        </a:xfrm>
        <a:prstGeom prst="circularArrow">
          <a:avLst>
            <a:gd name="adj1" fmla="val 1425"/>
            <a:gd name="adj2" fmla="val 84263"/>
            <a:gd name="adj3" fmla="val 16196913"/>
            <a:gd name="adj4" fmla="val 16118823"/>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36C7B7-9D18-4F69-AEBB-1C9B144B8A60}">
      <dsp:nvSpPr>
        <dsp:cNvPr id="0" name=""/>
        <dsp:cNvSpPr/>
      </dsp:nvSpPr>
      <dsp:spPr>
        <a:xfrm>
          <a:off x="3137746" y="4622949"/>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Formal </a:t>
          </a:r>
        </a:p>
        <a:p>
          <a:pPr marL="0" lvl="0" indent="0" algn="ctr" defTabSz="466725">
            <a:lnSpc>
              <a:spcPct val="90000"/>
            </a:lnSpc>
            <a:spcBef>
              <a:spcPct val="0"/>
            </a:spcBef>
            <a:spcAft>
              <a:spcPct val="35000"/>
            </a:spcAft>
            <a:buNone/>
          </a:pPr>
          <a:r>
            <a:rPr lang="en-GB" sz="1050" b="1" kern="1200" dirty="0">
              <a:solidFill>
                <a:schemeClr val="bg1"/>
              </a:solidFill>
            </a:rPr>
            <a:t>education</a:t>
          </a:r>
        </a:p>
      </dsp:txBody>
      <dsp:txXfrm>
        <a:off x="3137746" y="4622949"/>
        <a:ext cx="986049" cy="986045"/>
      </dsp:txXfrm>
    </dsp:sp>
    <dsp:sp modelId="{22713048-BC57-4187-A0F9-BB020C5566A8}">
      <dsp:nvSpPr>
        <dsp:cNvPr id="0" name=""/>
        <dsp:cNvSpPr/>
      </dsp:nvSpPr>
      <dsp:spPr>
        <a:xfrm>
          <a:off x="-4364507" y="2048616"/>
          <a:ext cx="13491182" cy="10618264"/>
        </a:xfrm>
        <a:prstGeom prst="circularArrow">
          <a:avLst>
            <a:gd name="adj1" fmla="val 1425"/>
            <a:gd name="adj2" fmla="val 84263"/>
            <a:gd name="adj3" fmla="val 17422032"/>
            <a:gd name="adj4" fmla="val 17257337"/>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18C543-1E3E-44B6-9744-D265065192A0}">
      <dsp:nvSpPr>
        <dsp:cNvPr id="0" name=""/>
        <dsp:cNvSpPr/>
      </dsp:nvSpPr>
      <dsp:spPr>
        <a:xfrm>
          <a:off x="2322071" y="4326068"/>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Income </a:t>
          </a:r>
        </a:p>
        <a:p>
          <a:pPr marL="0" lvl="0" indent="0" algn="ctr" defTabSz="466725">
            <a:lnSpc>
              <a:spcPct val="90000"/>
            </a:lnSpc>
            <a:spcBef>
              <a:spcPct val="0"/>
            </a:spcBef>
            <a:spcAft>
              <a:spcPct val="35000"/>
            </a:spcAft>
            <a:buNone/>
          </a:pPr>
          <a:r>
            <a:rPr lang="en-GB" sz="1050" b="1" kern="1200" dirty="0">
              <a:solidFill>
                <a:schemeClr val="bg1"/>
              </a:solidFill>
            </a:rPr>
            <a:t>and/or financial</a:t>
          </a:r>
        </a:p>
        <a:p>
          <a:pPr marL="0" lvl="0" indent="0" algn="ctr" defTabSz="466725">
            <a:lnSpc>
              <a:spcPct val="90000"/>
            </a:lnSpc>
            <a:spcBef>
              <a:spcPct val="0"/>
            </a:spcBef>
            <a:spcAft>
              <a:spcPct val="35000"/>
            </a:spcAft>
            <a:buNone/>
          </a:pPr>
          <a:r>
            <a:rPr lang="en-GB" sz="1050" b="1" kern="1200" dirty="0">
              <a:solidFill>
                <a:schemeClr val="bg1"/>
              </a:solidFill>
            </a:rPr>
            <a:t>stability</a:t>
          </a:r>
        </a:p>
      </dsp:txBody>
      <dsp:txXfrm>
        <a:off x="2322071" y="4326068"/>
        <a:ext cx="986049" cy="986045"/>
      </dsp:txXfrm>
    </dsp:sp>
    <dsp:sp modelId="{F119A04A-C15C-46C2-88BB-ADE3C8709763}">
      <dsp:nvSpPr>
        <dsp:cNvPr id="0" name=""/>
        <dsp:cNvSpPr/>
      </dsp:nvSpPr>
      <dsp:spPr>
        <a:xfrm>
          <a:off x="-5779467" y="1236626"/>
          <a:ext cx="13491182" cy="10618264"/>
        </a:xfrm>
        <a:prstGeom prst="circularArrow">
          <a:avLst>
            <a:gd name="adj1" fmla="val 1425"/>
            <a:gd name="adj2" fmla="val 84263"/>
            <a:gd name="adj3" fmla="val 18768188"/>
            <a:gd name="adj4" fmla="val 18171300"/>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2E904E-6E7B-475B-ADD4-EAEE515EC657}">
      <dsp:nvSpPr>
        <dsp:cNvPr id="0" name=""/>
        <dsp:cNvSpPr/>
      </dsp:nvSpPr>
      <dsp:spPr>
        <a:xfrm>
          <a:off x="1581912" y="3768113"/>
          <a:ext cx="1136477"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Communication style</a:t>
          </a:r>
        </a:p>
      </dsp:txBody>
      <dsp:txXfrm>
        <a:off x="1581912" y="3768113"/>
        <a:ext cx="1136477" cy="986045"/>
      </dsp:txXfrm>
    </dsp:sp>
    <dsp:sp modelId="{AAF9FC68-B402-4C59-9B31-E458F16F7D47}">
      <dsp:nvSpPr>
        <dsp:cNvPr id="0" name=""/>
        <dsp:cNvSpPr/>
      </dsp:nvSpPr>
      <dsp:spPr>
        <a:xfrm>
          <a:off x="-7023207" y="-193159"/>
          <a:ext cx="13491182" cy="10618264"/>
        </a:xfrm>
        <a:prstGeom prst="circularArrow">
          <a:avLst>
            <a:gd name="adj1" fmla="val 1425"/>
            <a:gd name="adj2" fmla="val 84263"/>
            <a:gd name="adj3" fmla="val 19928305"/>
            <a:gd name="adj4" fmla="val 19641927"/>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81F71F-A5B9-472E-B335-627A07CB4A49}">
      <dsp:nvSpPr>
        <dsp:cNvPr id="0" name=""/>
        <dsp:cNvSpPr/>
      </dsp:nvSpPr>
      <dsp:spPr>
        <a:xfrm>
          <a:off x="1223114" y="3016382"/>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Hobbies and interests</a:t>
          </a:r>
        </a:p>
      </dsp:txBody>
      <dsp:txXfrm>
        <a:off x="1223114" y="3016382"/>
        <a:ext cx="986049" cy="986045"/>
      </dsp:txXfrm>
    </dsp:sp>
    <dsp:sp modelId="{8D63DC7C-B9B8-4C19-8CB9-AFA568E20E79}">
      <dsp:nvSpPr>
        <dsp:cNvPr id="0" name=""/>
        <dsp:cNvSpPr/>
      </dsp:nvSpPr>
      <dsp:spPr>
        <a:xfrm>
          <a:off x="-7323701" y="-1052330"/>
          <a:ext cx="13491182" cy="10618264"/>
        </a:xfrm>
        <a:prstGeom prst="circularArrow">
          <a:avLst>
            <a:gd name="adj1" fmla="val 1425"/>
            <a:gd name="adj2" fmla="val 84263"/>
            <a:gd name="adj3" fmla="val 19934961"/>
            <a:gd name="adj4" fmla="val 19814702"/>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8E8645-9BB3-42EE-83A8-007A30246CF2}">
      <dsp:nvSpPr>
        <dsp:cNvPr id="0" name=""/>
        <dsp:cNvSpPr/>
      </dsp:nvSpPr>
      <dsp:spPr>
        <a:xfrm>
          <a:off x="1052506" y="2161546"/>
          <a:ext cx="1118181"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Caring responsibilities</a:t>
          </a:r>
        </a:p>
      </dsp:txBody>
      <dsp:txXfrm>
        <a:off x="1052506" y="2161546"/>
        <a:ext cx="1118181" cy="986045"/>
      </dsp:txXfrm>
    </dsp:sp>
    <dsp:sp modelId="{97234C75-ED3A-4DB7-A05E-4372A606A798}">
      <dsp:nvSpPr>
        <dsp:cNvPr id="0" name=""/>
        <dsp:cNvSpPr/>
      </dsp:nvSpPr>
      <dsp:spPr>
        <a:xfrm>
          <a:off x="-7323701" y="-4256794"/>
          <a:ext cx="13491182" cy="10618264"/>
        </a:xfrm>
        <a:prstGeom prst="leftCircularArrow">
          <a:avLst>
            <a:gd name="adj1" fmla="val 1425"/>
            <a:gd name="adj2" fmla="val 84263"/>
            <a:gd name="adj3" fmla="val 1701035"/>
            <a:gd name="adj4" fmla="val 1580775"/>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A52B36-08E5-4B41-BC3A-C5005893821A}">
      <dsp:nvSpPr>
        <dsp:cNvPr id="0" name=""/>
        <dsp:cNvSpPr/>
      </dsp:nvSpPr>
      <dsp:spPr>
        <a:xfrm>
          <a:off x="1223114" y="1306710"/>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Geographical location</a:t>
          </a:r>
        </a:p>
      </dsp:txBody>
      <dsp:txXfrm>
        <a:off x="1223114" y="1306710"/>
        <a:ext cx="986049" cy="986045"/>
      </dsp:txXfrm>
    </dsp:sp>
    <dsp:sp modelId="{51E778E7-4A1B-4D8F-A0C2-53ADBC938666}">
      <dsp:nvSpPr>
        <dsp:cNvPr id="0" name=""/>
        <dsp:cNvSpPr/>
      </dsp:nvSpPr>
      <dsp:spPr>
        <a:xfrm>
          <a:off x="-7023207" y="-5115965"/>
          <a:ext cx="13491182" cy="10618264"/>
        </a:xfrm>
        <a:prstGeom prst="leftCircularArrow">
          <a:avLst>
            <a:gd name="adj1" fmla="val 1425"/>
            <a:gd name="adj2" fmla="val 84263"/>
            <a:gd name="adj3" fmla="val 1873810"/>
            <a:gd name="adj4" fmla="val 1587432"/>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39E844-EF9E-48A0-9787-0026283DC24A}">
      <dsp:nvSpPr>
        <dsp:cNvPr id="0" name=""/>
        <dsp:cNvSpPr/>
      </dsp:nvSpPr>
      <dsp:spPr>
        <a:xfrm>
          <a:off x="1657126" y="554979"/>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Health</a:t>
          </a:r>
        </a:p>
      </dsp:txBody>
      <dsp:txXfrm>
        <a:off x="1657126" y="554979"/>
        <a:ext cx="986049" cy="986045"/>
      </dsp:txXfrm>
    </dsp:sp>
    <dsp:sp modelId="{3E917290-DFB9-42B7-8B36-101A4D2875EC}">
      <dsp:nvSpPr>
        <dsp:cNvPr id="0" name=""/>
        <dsp:cNvSpPr/>
      </dsp:nvSpPr>
      <dsp:spPr>
        <a:xfrm>
          <a:off x="-5845126" y="-6501862"/>
          <a:ext cx="13491182" cy="10618264"/>
        </a:xfrm>
        <a:prstGeom prst="leftCircularArrow">
          <a:avLst>
            <a:gd name="adj1" fmla="val 1425"/>
            <a:gd name="adj2" fmla="val 84263"/>
            <a:gd name="adj3" fmla="val 3235803"/>
            <a:gd name="adj4" fmla="val 2747548"/>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313149-91EF-49D0-A7FB-7DD51E3CA0EA}">
      <dsp:nvSpPr>
        <dsp:cNvPr id="0" name=""/>
        <dsp:cNvSpPr/>
      </dsp:nvSpPr>
      <dsp:spPr>
        <a:xfrm>
          <a:off x="2322071" y="-2974"/>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Relationship status</a:t>
          </a:r>
        </a:p>
      </dsp:txBody>
      <dsp:txXfrm>
        <a:off x="2322071" y="-2974"/>
        <a:ext cx="986049" cy="986045"/>
      </dsp:txXfrm>
    </dsp:sp>
    <dsp:sp modelId="{38BAF6B8-32DC-49E9-8E42-1323D773B36A}">
      <dsp:nvSpPr>
        <dsp:cNvPr id="0" name=""/>
        <dsp:cNvSpPr/>
      </dsp:nvSpPr>
      <dsp:spPr>
        <a:xfrm>
          <a:off x="-4364507" y="-7357741"/>
          <a:ext cx="13491182" cy="10618264"/>
        </a:xfrm>
        <a:prstGeom prst="leftCircularArrow">
          <a:avLst>
            <a:gd name="adj1" fmla="val 1425"/>
            <a:gd name="adj2" fmla="val 84263"/>
            <a:gd name="adj3" fmla="val 4258399"/>
            <a:gd name="adj4" fmla="val 4093704"/>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82CA14-6E74-40A7-87A9-D962AA12E4C2}">
      <dsp:nvSpPr>
        <dsp:cNvPr id="0" name=""/>
        <dsp:cNvSpPr/>
      </dsp:nvSpPr>
      <dsp:spPr>
        <a:xfrm>
          <a:off x="3137746" y="-299856"/>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Housing</a:t>
          </a:r>
        </a:p>
      </dsp:txBody>
      <dsp:txXfrm>
        <a:off x="3137746" y="-299856"/>
        <a:ext cx="986049" cy="986045"/>
      </dsp:txXfrm>
    </dsp:sp>
    <dsp:sp modelId="{31563AB5-B4FC-4BE1-B188-F61754370758}">
      <dsp:nvSpPr>
        <dsp:cNvPr id="0" name=""/>
        <dsp:cNvSpPr/>
      </dsp:nvSpPr>
      <dsp:spPr>
        <a:xfrm>
          <a:off x="-2680808" y="-7651917"/>
          <a:ext cx="13491182" cy="10618264"/>
        </a:xfrm>
        <a:prstGeom prst="leftCircularArrow">
          <a:avLst>
            <a:gd name="adj1" fmla="val 1425"/>
            <a:gd name="adj2" fmla="val 84263"/>
            <a:gd name="adj3" fmla="val 5396913"/>
            <a:gd name="adj4" fmla="val 5318823"/>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9F17C-D308-4631-A5AC-635B95C8A086}">
      <dsp:nvSpPr>
        <dsp:cNvPr id="0" name=""/>
        <dsp:cNvSpPr/>
      </dsp:nvSpPr>
      <dsp:spPr>
        <a:xfrm>
          <a:off x="2354409" y="-263219"/>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Marital/civil partnership status</a:t>
          </a:r>
        </a:p>
      </dsp:txBody>
      <dsp:txXfrm>
        <a:off x="2354409" y="-263219"/>
        <a:ext cx="995545" cy="995541"/>
      </dsp:txXfrm>
    </dsp:sp>
    <dsp:sp modelId="{C05577F6-DDAD-4694-9DB2-5FDA07070AF5}">
      <dsp:nvSpPr>
        <dsp:cNvPr id="0" name=""/>
        <dsp:cNvSpPr/>
      </dsp:nvSpPr>
      <dsp:spPr>
        <a:xfrm>
          <a:off x="1134943" y="-2661415"/>
          <a:ext cx="6094577" cy="4063061"/>
        </a:xfrm>
        <a:prstGeom prst="leftCircularArrow">
          <a:avLst>
            <a:gd name="adj1" fmla="val 2943"/>
            <a:gd name="adj2" fmla="val 180129"/>
            <a:gd name="adj3" fmla="val 8152876"/>
            <a:gd name="adj4" fmla="val 7487722"/>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BDDEF5-F116-41AF-9673-5FC02E39D2D2}">
      <dsp:nvSpPr>
        <dsp:cNvPr id="0" name=""/>
        <dsp:cNvSpPr/>
      </dsp:nvSpPr>
      <dsp:spPr>
        <a:xfrm>
          <a:off x="2892836" y="329201"/>
          <a:ext cx="1355410"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Race</a:t>
          </a:r>
        </a:p>
      </dsp:txBody>
      <dsp:txXfrm>
        <a:off x="2892836" y="329201"/>
        <a:ext cx="1355410" cy="995541"/>
      </dsp:txXfrm>
    </dsp:sp>
    <dsp:sp modelId="{C039400F-E1EC-4B68-8B3B-116896123E18}">
      <dsp:nvSpPr>
        <dsp:cNvPr id="0" name=""/>
        <dsp:cNvSpPr/>
      </dsp:nvSpPr>
      <dsp:spPr>
        <a:xfrm>
          <a:off x="1952558" y="-1458020"/>
          <a:ext cx="6094577" cy="4063061"/>
        </a:xfrm>
        <a:prstGeom prst="leftCircularArrow">
          <a:avLst>
            <a:gd name="adj1" fmla="val 2943"/>
            <a:gd name="adj2" fmla="val 155476"/>
            <a:gd name="adj3" fmla="val 8939821"/>
            <a:gd name="adj4" fmla="val 8939834"/>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B8429D-CC4A-4E68-BCF6-6D16F311EF08}">
      <dsp:nvSpPr>
        <dsp:cNvPr id="0" name=""/>
        <dsp:cNvSpPr/>
      </dsp:nvSpPr>
      <dsp:spPr>
        <a:xfrm>
          <a:off x="3233133" y="1267460"/>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Sex</a:t>
          </a:r>
        </a:p>
      </dsp:txBody>
      <dsp:txXfrm>
        <a:off x="3233133" y="1267460"/>
        <a:ext cx="995545" cy="995541"/>
      </dsp:txXfrm>
    </dsp:sp>
    <dsp:sp modelId="{2780BA61-8D16-4111-A80F-1C8AB420F3A4}">
      <dsp:nvSpPr>
        <dsp:cNvPr id="0" name=""/>
        <dsp:cNvSpPr/>
      </dsp:nvSpPr>
      <dsp:spPr>
        <a:xfrm>
          <a:off x="1957452" y="52464"/>
          <a:ext cx="6094577" cy="4063061"/>
        </a:xfrm>
        <a:prstGeom prst="circularArrow">
          <a:avLst>
            <a:gd name="adj1" fmla="val 2943"/>
            <a:gd name="adj2" fmla="val 180129"/>
            <a:gd name="adj3" fmla="val 10983655"/>
            <a:gd name="adj4" fmla="val 10377003"/>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976376-1B4F-447F-BACD-C832B67B35DB}">
      <dsp:nvSpPr>
        <dsp:cNvPr id="0" name=""/>
        <dsp:cNvSpPr/>
      </dsp:nvSpPr>
      <dsp:spPr>
        <a:xfrm>
          <a:off x="2769922" y="1929946"/>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     </a:t>
          </a:r>
        </a:p>
        <a:p>
          <a:pPr marL="0" lvl="0" indent="0" algn="ctr" defTabSz="488950">
            <a:lnSpc>
              <a:spcPct val="90000"/>
            </a:lnSpc>
            <a:spcBef>
              <a:spcPct val="0"/>
            </a:spcBef>
            <a:spcAft>
              <a:spcPct val="35000"/>
            </a:spcAft>
            <a:buNone/>
          </a:pPr>
          <a:endParaRPr lang="en-GB" sz="1100" b="1" kern="1200" dirty="0">
            <a:solidFill>
              <a:schemeClr val="bg1"/>
            </a:solidFill>
          </a:endParaRPr>
        </a:p>
        <a:p>
          <a:pPr marL="0" lvl="0" indent="0" algn="ctr" defTabSz="488950">
            <a:lnSpc>
              <a:spcPct val="90000"/>
            </a:lnSpc>
            <a:spcBef>
              <a:spcPct val="0"/>
            </a:spcBef>
            <a:spcAft>
              <a:spcPct val="35000"/>
            </a:spcAft>
            <a:buNone/>
          </a:pPr>
          <a:r>
            <a:rPr lang="en-GB" sz="1100" b="1" kern="1200" dirty="0">
              <a:solidFill>
                <a:schemeClr val="bg1"/>
              </a:solidFill>
            </a:rPr>
            <a:t>Pregnancy/ maternity leave</a:t>
          </a:r>
        </a:p>
      </dsp:txBody>
      <dsp:txXfrm>
        <a:off x="2769922" y="1929946"/>
        <a:ext cx="995545" cy="995541"/>
      </dsp:txXfrm>
    </dsp:sp>
    <dsp:sp modelId="{8D846C48-AD55-4CDD-8826-EC5200572C2B}">
      <dsp:nvSpPr>
        <dsp:cNvPr id="0" name=""/>
        <dsp:cNvSpPr/>
      </dsp:nvSpPr>
      <dsp:spPr>
        <a:xfrm>
          <a:off x="-1251581" y="1812634"/>
          <a:ext cx="6094577" cy="4063061"/>
        </a:xfrm>
        <a:prstGeom prst="circularArrow">
          <a:avLst>
            <a:gd name="adj1" fmla="val 2943"/>
            <a:gd name="adj2" fmla="val 180129"/>
            <a:gd name="adj3" fmla="val 18775535"/>
            <a:gd name="adj4" fmla="val 18714621"/>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17452B-27BC-4180-828B-91739BF93781}">
      <dsp:nvSpPr>
        <dsp:cNvPr id="0" name=""/>
        <dsp:cNvSpPr/>
      </dsp:nvSpPr>
      <dsp:spPr>
        <a:xfrm>
          <a:off x="1896438" y="2326943"/>
          <a:ext cx="947131" cy="1204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Gender reassignment</a:t>
          </a:r>
        </a:p>
      </dsp:txBody>
      <dsp:txXfrm>
        <a:off x="1896438" y="2326943"/>
        <a:ext cx="947131" cy="1204594"/>
      </dsp:txXfrm>
    </dsp:sp>
    <dsp:sp modelId="{735C4586-B479-4C70-BD13-F6F41C97A504}">
      <dsp:nvSpPr>
        <dsp:cNvPr id="0" name=""/>
        <dsp:cNvSpPr/>
      </dsp:nvSpPr>
      <dsp:spPr>
        <a:xfrm>
          <a:off x="-1415701" y="2262924"/>
          <a:ext cx="6094577" cy="4063061"/>
        </a:xfrm>
        <a:prstGeom prst="circularArrow">
          <a:avLst>
            <a:gd name="adj1" fmla="val 2943"/>
            <a:gd name="adj2" fmla="val 175569"/>
            <a:gd name="adj3" fmla="val 16827740"/>
            <a:gd name="adj4" fmla="val 16827759"/>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9E91D4-882C-4C56-BAF6-5D1DAF50A506}">
      <dsp:nvSpPr>
        <dsp:cNvPr id="0" name=""/>
        <dsp:cNvSpPr/>
      </dsp:nvSpPr>
      <dsp:spPr>
        <a:xfrm>
          <a:off x="973755" y="2124280"/>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Religion or belief</a:t>
          </a:r>
        </a:p>
      </dsp:txBody>
      <dsp:txXfrm>
        <a:off x="973755" y="2124280"/>
        <a:ext cx="995545" cy="995541"/>
      </dsp:txXfrm>
    </dsp:sp>
    <dsp:sp modelId="{9E2F36BB-B100-4664-94A0-9129227B4FE5}">
      <dsp:nvSpPr>
        <dsp:cNvPr id="0" name=""/>
        <dsp:cNvSpPr/>
      </dsp:nvSpPr>
      <dsp:spPr>
        <a:xfrm>
          <a:off x="-3158554" y="928494"/>
          <a:ext cx="6094577" cy="4063061"/>
        </a:xfrm>
        <a:prstGeom prst="circularArrow">
          <a:avLst>
            <a:gd name="adj1" fmla="val 2943"/>
            <a:gd name="adj2" fmla="val 180129"/>
            <a:gd name="adj3" fmla="val 19719303"/>
            <a:gd name="adj4" fmla="val 19502315"/>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DCF3BA-A0E5-4FFB-8932-BEFC5F9B91C2}">
      <dsp:nvSpPr>
        <dsp:cNvPr id="0" name=""/>
        <dsp:cNvSpPr/>
      </dsp:nvSpPr>
      <dsp:spPr>
        <a:xfrm>
          <a:off x="489797" y="1272076"/>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Age</a:t>
          </a:r>
        </a:p>
      </dsp:txBody>
      <dsp:txXfrm>
        <a:off x="489797" y="1272076"/>
        <a:ext cx="995545" cy="995541"/>
      </dsp:txXfrm>
    </dsp:sp>
    <dsp:sp modelId="{E74B1E8D-6169-4DB2-94A3-3BC93CE518D2}">
      <dsp:nvSpPr>
        <dsp:cNvPr id="0" name=""/>
        <dsp:cNvSpPr/>
      </dsp:nvSpPr>
      <dsp:spPr>
        <a:xfrm>
          <a:off x="-3150862" y="-1712614"/>
          <a:ext cx="6094577" cy="4063061"/>
        </a:xfrm>
        <a:prstGeom prst="leftCircularArrow">
          <a:avLst>
            <a:gd name="adj1" fmla="val 2943"/>
            <a:gd name="adj2" fmla="val 164374"/>
            <a:gd name="adj3" fmla="val 2448483"/>
            <a:gd name="adj4" fmla="val 2448498"/>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4E892D-A437-4111-96B7-876BE247817B}">
      <dsp:nvSpPr>
        <dsp:cNvPr id="0" name=""/>
        <dsp:cNvSpPr/>
      </dsp:nvSpPr>
      <dsp:spPr>
        <a:xfrm>
          <a:off x="642332" y="328204"/>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Disability</a:t>
          </a:r>
        </a:p>
      </dsp:txBody>
      <dsp:txXfrm>
        <a:off x="642332" y="328204"/>
        <a:ext cx="995545" cy="995541"/>
      </dsp:txXfrm>
    </dsp:sp>
    <dsp:sp modelId="{92F6DA89-3675-478A-9FBB-6B47CD9177C1}">
      <dsp:nvSpPr>
        <dsp:cNvPr id="0" name=""/>
        <dsp:cNvSpPr/>
      </dsp:nvSpPr>
      <dsp:spPr>
        <a:xfrm>
          <a:off x="-2167018" y="-2933801"/>
          <a:ext cx="6094577" cy="4063061"/>
        </a:xfrm>
        <a:prstGeom prst="leftCircularArrow">
          <a:avLst>
            <a:gd name="adj1" fmla="val 2943"/>
            <a:gd name="adj2" fmla="val 180129"/>
            <a:gd name="adj3" fmla="val 4013413"/>
            <a:gd name="adj4" fmla="val 3522274"/>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5DD52D-17DE-40C7-AD8E-0A499621433B}">
      <dsp:nvSpPr>
        <dsp:cNvPr id="0" name=""/>
        <dsp:cNvSpPr/>
      </dsp:nvSpPr>
      <dsp:spPr>
        <a:xfrm>
          <a:off x="1381672" y="-313064"/>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Sexual orientation</a:t>
          </a:r>
        </a:p>
      </dsp:txBody>
      <dsp:txXfrm>
        <a:off x="1381672" y="-313064"/>
        <a:ext cx="995545" cy="995541"/>
      </dsp:txXfrm>
    </dsp:sp>
    <dsp:sp modelId="{79AAEC6B-927B-4E81-A220-2BEDACA40541}">
      <dsp:nvSpPr>
        <dsp:cNvPr id="0" name=""/>
        <dsp:cNvSpPr/>
      </dsp:nvSpPr>
      <dsp:spPr>
        <a:xfrm>
          <a:off x="-1665863" y="-2983296"/>
          <a:ext cx="6094577" cy="4063061"/>
        </a:xfrm>
        <a:prstGeom prst="leftCircularArrow">
          <a:avLst>
            <a:gd name="adj1" fmla="val 2943"/>
            <a:gd name="adj2" fmla="val 72870"/>
            <a:gd name="adj3" fmla="val 2816411"/>
            <a:gd name="adj4" fmla="val 2816413"/>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5B3C2-E657-404C-A645-B6D0650EEFFA}">
      <dsp:nvSpPr>
        <dsp:cNvPr id="0" name=""/>
        <dsp:cNvSpPr/>
      </dsp:nvSpPr>
      <dsp:spPr>
        <a:xfrm>
          <a:off x="4005769" y="-299856"/>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Language</a:t>
          </a:r>
        </a:p>
      </dsp:txBody>
      <dsp:txXfrm>
        <a:off x="4005769" y="-299856"/>
        <a:ext cx="986049" cy="986045"/>
      </dsp:txXfrm>
    </dsp:sp>
    <dsp:sp modelId="{C24587BE-A43F-4486-A06F-3A5BD46575A6}">
      <dsp:nvSpPr>
        <dsp:cNvPr id="0" name=""/>
        <dsp:cNvSpPr/>
      </dsp:nvSpPr>
      <dsp:spPr>
        <a:xfrm>
          <a:off x="-997109" y="-7357741"/>
          <a:ext cx="13491182" cy="10618264"/>
        </a:xfrm>
        <a:prstGeom prst="leftCircularArrow">
          <a:avLst>
            <a:gd name="adj1" fmla="val 1425"/>
            <a:gd name="adj2" fmla="val 84263"/>
            <a:gd name="adj3" fmla="val 6622032"/>
            <a:gd name="adj4" fmla="val 6457337"/>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5C9C63-4B0F-4269-A93C-EC7E9E49FCA0}">
      <dsp:nvSpPr>
        <dsp:cNvPr id="0" name=""/>
        <dsp:cNvSpPr/>
      </dsp:nvSpPr>
      <dsp:spPr>
        <a:xfrm>
          <a:off x="4821445" y="-2974"/>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Appearance</a:t>
          </a:r>
        </a:p>
      </dsp:txBody>
      <dsp:txXfrm>
        <a:off x="4821445" y="-2974"/>
        <a:ext cx="986049" cy="986045"/>
      </dsp:txXfrm>
    </dsp:sp>
    <dsp:sp modelId="{7CDDC799-5C37-49FE-9AB3-EC23F85237A2}">
      <dsp:nvSpPr>
        <dsp:cNvPr id="0" name=""/>
        <dsp:cNvSpPr/>
      </dsp:nvSpPr>
      <dsp:spPr>
        <a:xfrm>
          <a:off x="483510" y="-6501862"/>
          <a:ext cx="13491182" cy="10618264"/>
        </a:xfrm>
        <a:prstGeom prst="leftCircularArrow">
          <a:avLst>
            <a:gd name="adj1" fmla="val 1425"/>
            <a:gd name="adj2" fmla="val 84263"/>
            <a:gd name="adj3" fmla="val 7968188"/>
            <a:gd name="adj4" fmla="val 7479933"/>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7CC4D2-183E-42D0-971C-BEBA8C16603D}">
      <dsp:nvSpPr>
        <dsp:cNvPr id="0" name=""/>
        <dsp:cNvSpPr/>
      </dsp:nvSpPr>
      <dsp:spPr>
        <a:xfrm>
          <a:off x="5486389" y="554979"/>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Family circumstances</a:t>
          </a:r>
        </a:p>
      </dsp:txBody>
      <dsp:txXfrm>
        <a:off x="5486389" y="554979"/>
        <a:ext cx="986049" cy="986045"/>
      </dsp:txXfrm>
    </dsp:sp>
    <dsp:sp modelId="{B2AC36FB-9828-4750-B8E2-C40CDD180B62}">
      <dsp:nvSpPr>
        <dsp:cNvPr id="0" name=""/>
        <dsp:cNvSpPr/>
      </dsp:nvSpPr>
      <dsp:spPr>
        <a:xfrm>
          <a:off x="1661591" y="-5115965"/>
          <a:ext cx="13491182" cy="10618264"/>
        </a:xfrm>
        <a:prstGeom prst="leftCircularArrow">
          <a:avLst>
            <a:gd name="adj1" fmla="val 1425"/>
            <a:gd name="adj2" fmla="val 84263"/>
            <a:gd name="adj3" fmla="val 9128305"/>
            <a:gd name="adj4" fmla="val 8841927"/>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7288A7-E70F-4396-8474-E8F17948A8BB}">
      <dsp:nvSpPr>
        <dsp:cNvPr id="0" name=""/>
        <dsp:cNvSpPr/>
      </dsp:nvSpPr>
      <dsp:spPr>
        <a:xfrm>
          <a:off x="5920401" y="1306710"/>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Culture and/or heritage</a:t>
          </a:r>
        </a:p>
      </dsp:txBody>
      <dsp:txXfrm>
        <a:off x="5920401" y="1306710"/>
        <a:ext cx="986049" cy="986045"/>
      </dsp:txXfrm>
    </dsp:sp>
    <dsp:sp modelId="{BF102723-C1AA-4201-9F25-887433893CEB}">
      <dsp:nvSpPr>
        <dsp:cNvPr id="0" name=""/>
        <dsp:cNvSpPr/>
      </dsp:nvSpPr>
      <dsp:spPr>
        <a:xfrm>
          <a:off x="2242504" y="-3509398"/>
          <a:ext cx="13491182" cy="10618264"/>
        </a:xfrm>
        <a:prstGeom prst="circularArrow">
          <a:avLst>
            <a:gd name="adj1" fmla="val 1425"/>
            <a:gd name="adj2" fmla="val 84263"/>
            <a:gd name="adj3" fmla="val 10216328"/>
            <a:gd name="adj4" fmla="val 10117398"/>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48F169-F24B-4055-86C0-A02A36FE810C}">
      <dsp:nvSpPr>
        <dsp:cNvPr id="0" name=""/>
        <dsp:cNvSpPr/>
      </dsp:nvSpPr>
      <dsp:spPr>
        <a:xfrm>
          <a:off x="6071132" y="2161546"/>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Work context including location, role, title, seniority</a:t>
          </a:r>
        </a:p>
      </dsp:txBody>
      <dsp:txXfrm>
        <a:off x="6071132" y="2161546"/>
        <a:ext cx="986049" cy="986045"/>
      </dsp:txXfrm>
    </dsp:sp>
    <dsp:sp modelId="{9C2805AC-7CD9-4735-9CE0-A6582E75DAB3}">
      <dsp:nvSpPr>
        <dsp:cNvPr id="0" name=""/>
        <dsp:cNvSpPr/>
      </dsp:nvSpPr>
      <dsp:spPr>
        <a:xfrm>
          <a:off x="2243136" y="-2519003"/>
          <a:ext cx="13491182" cy="10618264"/>
        </a:xfrm>
        <a:prstGeom prst="circularArrow">
          <a:avLst>
            <a:gd name="adj1" fmla="val 1425"/>
            <a:gd name="adj2" fmla="val 84263"/>
            <a:gd name="adj3" fmla="val 10417494"/>
            <a:gd name="adj4" fmla="val 10306638"/>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FD8D71-008E-44CA-9159-59F0340A0EE4}">
      <dsp:nvSpPr>
        <dsp:cNvPr id="0" name=""/>
        <dsp:cNvSpPr/>
      </dsp:nvSpPr>
      <dsp:spPr>
        <a:xfrm>
          <a:off x="5758240" y="3006690"/>
          <a:ext cx="1232146"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Childhood/early life experiences</a:t>
          </a:r>
        </a:p>
      </dsp:txBody>
      <dsp:txXfrm>
        <a:off x="5758240" y="3006690"/>
        <a:ext cx="1232146" cy="986045"/>
      </dsp:txXfrm>
    </dsp:sp>
    <dsp:sp modelId="{3F7C6402-2D57-430E-A1A0-BD7362343307}">
      <dsp:nvSpPr>
        <dsp:cNvPr id="0" name=""/>
        <dsp:cNvSpPr/>
      </dsp:nvSpPr>
      <dsp:spPr>
        <a:xfrm>
          <a:off x="1441383" y="100693"/>
          <a:ext cx="13491182" cy="10618264"/>
        </a:xfrm>
        <a:prstGeom prst="circularArrow">
          <a:avLst>
            <a:gd name="adj1" fmla="val 1425"/>
            <a:gd name="adj2" fmla="val 84263"/>
            <a:gd name="adj3" fmla="val 13179337"/>
            <a:gd name="adj4" fmla="val 12872383"/>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3D0688-6C11-4D92-946D-6532D9C4DBBC}">
      <dsp:nvSpPr>
        <dsp:cNvPr id="0" name=""/>
        <dsp:cNvSpPr/>
      </dsp:nvSpPr>
      <dsp:spPr>
        <a:xfrm>
          <a:off x="5486389" y="3768113"/>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Neurodiversity</a:t>
          </a:r>
        </a:p>
      </dsp:txBody>
      <dsp:txXfrm>
        <a:off x="5486389" y="3768113"/>
        <a:ext cx="986049" cy="986045"/>
      </dsp:txXfrm>
    </dsp:sp>
    <dsp:sp modelId="{136697CA-C4D7-4A05-951D-A7D548A54316}">
      <dsp:nvSpPr>
        <dsp:cNvPr id="0" name=""/>
        <dsp:cNvSpPr/>
      </dsp:nvSpPr>
      <dsp:spPr>
        <a:xfrm>
          <a:off x="483510" y="1192737"/>
          <a:ext cx="13491182" cy="10618264"/>
        </a:xfrm>
        <a:prstGeom prst="circularArrow">
          <a:avLst>
            <a:gd name="adj1" fmla="val 1425"/>
            <a:gd name="adj2" fmla="val 84263"/>
            <a:gd name="adj3" fmla="val 14035803"/>
            <a:gd name="adj4" fmla="val 13547548"/>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C9F6AD-91D9-41E0-ADDB-C99F9E1B05C2}">
      <dsp:nvSpPr>
        <dsp:cNvPr id="0" name=""/>
        <dsp:cNvSpPr/>
      </dsp:nvSpPr>
      <dsp:spPr>
        <a:xfrm>
          <a:off x="4821445" y="4326068"/>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Employment and/or work experience</a:t>
          </a:r>
        </a:p>
      </dsp:txBody>
      <dsp:txXfrm>
        <a:off x="4821445" y="4326068"/>
        <a:ext cx="986049" cy="986045"/>
      </dsp:txXfrm>
    </dsp:sp>
    <dsp:sp modelId="{99A8D8C8-0936-4C57-9255-A68871BD473B}">
      <dsp:nvSpPr>
        <dsp:cNvPr id="0" name=""/>
        <dsp:cNvSpPr/>
      </dsp:nvSpPr>
      <dsp:spPr>
        <a:xfrm>
          <a:off x="-997109" y="2048616"/>
          <a:ext cx="13491182" cy="10618264"/>
        </a:xfrm>
        <a:prstGeom prst="circularArrow">
          <a:avLst>
            <a:gd name="adj1" fmla="val 1425"/>
            <a:gd name="adj2" fmla="val 84263"/>
            <a:gd name="adj3" fmla="val 15058399"/>
            <a:gd name="adj4" fmla="val 14893704"/>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DD7F8C-118C-4854-A1A9-BF1D8F09587A}">
      <dsp:nvSpPr>
        <dsp:cNvPr id="0" name=""/>
        <dsp:cNvSpPr/>
      </dsp:nvSpPr>
      <dsp:spPr>
        <a:xfrm>
          <a:off x="4005769" y="4622949"/>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Political viewpoint</a:t>
          </a:r>
        </a:p>
      </dsp:txBody>
      <dsp:txXfrm>
        <a:off x="4005769" y="4622949"/>
        <a:ext cx="986049" cy="986045"/>
      </dsp:txXfrm>
    </dsp:sp>
    <dsp:sp modelId="{DC1E67E1-B680-4373-B432-16DEDA131D41}">
      <dsp:nvSpPr>
        <dsp:cNvPr id="0" name=""/>
        <dsp:cNvSpPr/>
      </dsp:nvSpPr>
      <dsp:spPr>
        <a:xfrm>
          <a:off x="-2680808" y="2342792"/>
          <a:ext cx="13491182" cy="10618264"/>
        </a:xfrm>
        <a:prstGeom prst="circularArrow">
          <a:avLst>
            <a:gd name="adj1" fmla="val 1425"/>
            <a:gd name="adj2" fmla="val 84263"/>
            <a:gd name="adj3" fmla="val 16196913"/>
            <a:gd name="adj4" fmla="val 16118823"/>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36C7B7-9D18-4F69-AEBB-1C9B144B8A60}">
      <dsp:nvSpPr>
        <dsp:cNvPr id="0" name=""/>
        <dsp:cNvSpPr/>
      </dsp:nvSpPr>
      <dsp:spPr>
        <a:xfrm>
          <a:off x="3137746" y="4622949"/>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Formal </a:t>
          </a:r>
        </a:p>
        <a:p>
          <a:pPr marL="0" lvl="0" indent="0" algn="ctr" defTabSz="466725">
            <a:lnSpc>
              <a:spcPct val="90000"/>
            </a:lnSpc>
            <a:spcBef>
              <a:spcPct val="0"/>
            </a:spcBef>
            <a:spcAft>
              <a:spcPct val="35000"/>
            </a:spcAft>
            <a:buNone/>
          </a:pPr>
          <a:r>
            <a:rPr lang="en-GB" sz="1050" b="1" kern="1200" dirty="0">
              <a:solidFill>
                <a:schemeClr val="bg1"/>
              </a:solidFill>
            </a:rPr>
            <a:t>education</a:t>
          </a:r>
        </a:p>
      </dsp:txBody>
      <dsp:txXfrm>
        <a:off x="3137746" y="4622949"/>
        <a:ext cx="986049" cy="986045"/>
      </dsp:txXfrm>
    </dsp:sp>
    <dsp:sp modelId="{22713048-BC57-4187-A0F9-BB020C5566A8}">
      <dsp:nvSpPr>
        <dsp:cNvPr id="0" name=""/>
        <dsp:cNvSpPr/>
      </dsp:nvSpPr>
      <dsp:spPr>
        <a:xfrm>
          <a:off x="-4364507" y="2048616"/>
          <a:ext cx="13491182" cy="10618264"/>
        </a:xfrm>
        <a:prstGeom prst="circularArrow">
          <a:avLst>
            <a:gd name="adj1" fmla="val 1425"/>
            <a:gd name="adj2" fmla="val 84263"/>
            <a:gd name="adj3" fmla="val 17422032"/>
            <a:gd name="adj4" fmla="val 17257337"/>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18C543-1E3E-44B6-9744-D265065192A0}">
      <dsp:nvSpPr>
        <dsp:cNvPr id="0" name=""/>
        <dsp:cNvSpPr/>
      </dsp:nvSpPr>
      <dsp:spPr>
        <a:xfrm>
          <a:off x="2322071" y="4326068"/>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Income </a:t>
          </a:r>
        </a:p>
        <a:p>
          <a:pPr marL="0" lvl="0" indent="0" algn="ctr" defTabSz="466725">
            <a:lnSpc>
              <a:spcPct val="90000"/>
            </a:lnSpc>
            <a:spcBef>
              <a:spcPct val="0"/>
            </a:spcBef>
            <a:spcAft>
              <a:spcPct val="35000"/>
            </a:spcAft>
            <a:buNone/>
          </a:pPr>
          <a:r>
            <a:rPr lang="en-GB" sz="1050" b="1" kern="1200" dirty="0">
              <a:solidFill>
                <a:schemeClr val="bg1"/>
              </a:solidFill>
            </a:rPr>
            <a:t>and/or financial</a:t>
          </a:r>
        </a:p>
        <a:p>
          <a:pPr marL="0" lvl="0" indent="0" algn="ctr" defTabSz="466725">
            <a:lnSpc>
              <a:spcPct val="90000"/>
            </a:lnSpc>
            <a:spcBef>
              <a:spcPct val="0"/>
            </a:spcBef>
            <a:spcAft>
              <a:spcPct val="35000"/>
            </a:spcAft>
            <a:buNone/>
          </a:pPr>
          <a:r>
            <a:rPr lang="en-GB" sz="1050" b="1" kern="1200" dirty="0">
              <a:solidFill>
                <a:schemeClr val="bg1"/>
              </a:solidFill>
            </a:rPr>
            <a:t>stability</a:t>
          </a:r>
        </a:p>
      </dsp:txBody>
      <dsp:txXfrm>
        <a:off x="2322071" y="4326068"/>
        <a:ext cx="986049" cy="986045"/>
      </dsp:txXfrm>
    </dsp:sp>
    <dsp:sp modelId="{F119A04A-C15C-46C2-88BB-ADE3C8709763}">
      <dsp:nvSpPr>
        <dsp:cNvPr id="0" name=""/>
        <dsp:cNvSpPr/>
      </dsp:nvSpPr>
      <dsp:spPr>
        <a:xfrm>
          <a:off x="-5779467" y="1236626"/>
          <a:ext cx="13491182" cy="10618264"/>
        </a:xfrm>
        <a:prstGeom prst="circularArrow">
          <a:avLst>
            <a:gd name="adj1" fmla="val 1425"/>
            <a:gd name="adj2" fmla="val 84263"/>
            <a:gd name="adj3" fmla="val 18768188"/>
            <a:gd name="adj4" fmla="val 18171300"/>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2E904E-6E7B-475B-ADD4-EAEE515EC657}">
      <dsp:nvSpPr>
        <dsp:cNvPr id="0" name=""/>
        <dsp:cNvSpPr/>
      </dsp:nvSpPr>
      <dsp:spPr>
        <a:xfrm>
          <a:off x="1581912" y="3768113"/>
          <a:ext cx="1136477"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Communication style</a:t>
          </a:r>
        </a:p>
      </dsp:txBody>
      <dsp:txXfrm>
        <a:off x="1581912" y="3768113"/>
        <a:ext cx="1136477" cy="986045"/>
      </dsp:txXfrm>
    </dsp:sp>
    <dsp:sp modelId="{AAF9FC68-B402-4C59-9B31-E458F16F7D47}">
      <dsp:nvSpPr>
        <dsp:cNvPr id="0" name=""/>
        <dsp:cNvSpPr/>
      </dsp:nvSpPr>
      <dsp:spPr>
        <a:xfrm>
          <a:off x="-7023207" y="-193159"/>
          <a:ext cx="13491182" cy="10618264"/>
        </a:xfrm>
        <a:prstGeom prst="circularArrow">
          <a:avLst>
            <a:gd name="adj1" fmla="val 1425"/>
            <a:gd name="adj2" fmla="val 84263"/>
            <a:gd name="adj3" fmla="val 19928305"/>
            <a:gd name="adj4" fmla="val 19641927"/>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81F71F-A5B9-472E-B335-627A07CB4A49}">
      <dsp:nvSpPr>
        <dsp:cNvPr id="0" name=""/>
        <dsp:cNvSpPr/>
      </dsp:nvSpPr>
      <dsp:spPr>
        <a:xfrm>
          <a:off x="1223114" y="3016382"/>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Hobbies and interests</a:t>
          </a:r>
        </a:p>
      </dsp:txBody>
      <dsp:txXfrm>
        <a:off x="1223114" y="3016382"/>
        <a:ext cx="986049" cy="986045"/>
      </dsp:txXfrm>
    </dsp:sp>
    <dsp:sp modelId="{8D63DC7C-B9B8-4C19-8CB9-AFA568E20E79}">
      <dsp:nvSpPr>
        <dsp:cNvPr id="0" name=""/>
        <dsp:cNvSpPr/>
      </dsp:nvSpPr>
      <dsp:spPr>
        <a:xfrm>
          <a:off x="-7323701" y="-1052330"/>
          <a:ext cx="13491182" cy="10618264"/>
        </a:xfrm>
        <a:prstGeom prst="circularArrow">
          <a:avLst>
            <a:gd name="adj1" fmla="val 1425"/>
            <a:gd name="adj2" fmla="val 84263"/>
            <a:gd name="adj3" fmla="val 19934961"/>
            <a:gd name="adj4" fmla="val 19814702"/>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8E8645-9BB3-42EE-83A8-007A30246CF2}">
      <dsp:nvSpPr>
        <dsp:cNvPr id="0" name=""/>
        <dsp:cNvSpPr/>
      </dsp:nvSpPr>
      <dsp:spPr>
        <a:xfrm>
          <a:off x="1052506" y="2161546"/>
          <a:ext cx="1118181"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Caring responsibilities</a:t>
          </a:r>
        </a:p>
      </dsp:txBody>
      <dsp:txXfrm>
        <a:off x="1052506" y="2161546"/>
        <a:ext cx="1118181" cy="986045"/>
      </dsp:txXfrm>
    </dsp:sp>
    <dsp:sp modelId="{97234C75-ED3A-4DB7-A05E-4372A606A798}">
      <dsp:nvSpPr>
        <dsp:cNvPr id="0" name=""/>
        <dsp:cNvSpPr/>
      </dsp:nvSpPr>
      <dsp:spPr>
        <a:xfrm>
          <a:off x="-7323701" y="-4256794"/>
          <a:ext cx="13491182" cy="10618264"/>
        </a:xfrm>
        <a:prstGeom prst="leftCircularArrow">
          <a:avLst>
            <a:gd name="adj1" fmla="val 1425"/>
            <a:gd name="adj2" fmla="val 84263"/>
            <a:gd name="adj3" fmla="val 1701035"/>
            <a:gd name="adj4" fmla="val 1580775"/>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A52B36-08E5-4B41-BC3A-C5005893821A}">
      <dsp:nvSpPr>
        <dsp:cNvPr id="0" name=""/>
        <dsp:cNvSpPr/>
      </dsp:nvSpPr>
      <dsp:spPr>
        <a:xfrm>
          <a:off x="1223114" y="1306710"/>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Geographical location</a:t>
          </a:r>
        </a:p>
      </dsp:txBody>
      <dsp:txXfrm>
        <a:off x="1223114" y="1306710"/>
        <a:ext cx="986049" cy="986045"/>
      </dsp:txXfrm>
    </dsp:sp>
    <dsp:sp modelId="{51E778E7-4A1B-4D8F-A0C2-53ADBC938666}">
      <dsp:nvSpPr>
        <dsp:cNvPr id="0" name=""/>
        <dsp:cNvSpPr/>
      </dsp:nvSpPr>
      <dsp:spPr>
        <a:xfrm>
          <a:off x="-7023207" y="-5115965"/>
          <a:ext cx="13491182" cy="10618264"/>
        </a:xfrm>
        <a:prstGeom prst="leftCircularArrow">
          <a:avLst>
            <a:gd name="adj1" fmla="val 1425"/>
            <a:gd name="adj2" fmla="val 84263"/>
            <a:gd name="adj3" fmla="val 1873810"/>
            <a:gd name="adj4" fmla="val 1587432"/>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39E844-EF9E-48A0-9787-0026283DC24A}">
      <dsp:nvSpPr>
        <dsp:cNvPr id="0" name=""/>
        <dsp:cNvSpPr/>
      </dsp:nvSpPr>
      <dsp:spPr>
        <a:xfrm>
          <a:off x="1657126" y="554979"/>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Health</a:t>
          </a:r>
        </a:p>
      </dsp:txBody>
      <dsp:txXfrm>
        <a:off x="1657126" y="554979"/>
        <a:ext cx="986049" cy="986045"/>
      </dsp:txXfrm>
    </dsp:sp>
    <dsp:sp modelId="{3E917290-DFB9-42B7-8B36-101A4D2875EC}">
      <dsp:nvSpPr>
        <dsp:cNvPr id="0" name=""/>
        <dsp:cNvSpPr/>
      </dsp:nvSpPr>
      <dsp:spPr>
        <a:xfrm>
          <a:off x="-5845126" y="-6501862"/>
          <a:ext cx="13491182" cy="10618264"/>
        </a:xfrm>
        <a:prstGeom prst="leftCircularArrow">
          <a:avLst>
            <a:gd name="adj1" fmla="val 1425"/>
            <a:gd name="adj2" fmla="val 84263"/>
            <a:gd name="adj3" fmla="val 3235803"/>
            <a:gd name="adj4" fmla="val 2747548"/>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313149-91EF-49D0-A7FB-7DD51E3CA0EA}">
      <dsp:nvSpPr>
        <dsp:cNvPr id="0" name=""/>
        <dsp:cNvSpPr/>
      </dsp:nvSpPr>
      <dsp:spPr>
        <a:xfrm>
          <a:off x="2322071" y="-2974"/>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Relationship status</a:t>
          </a:r>
        </a:p>
      </dsp:txBody>
      <dsp:txXfrm>
        <a:off x="2322071" y="-2974"/>
        <a:ext cx="986049" cy="986045"/>
      </dsp:txXfrm>
    </dsp:sp>
    <dsp:sp modelId="{38BAF6B8-32DC-49E9-8E42-1323D773B36A}">
      <dsp:nvSpPr>
        <dsp:cNvPr id="0" name=""/>
        <dsp:cNvSpPr/>
      </dsp:nvSpPr>
      <dsp:spPr>
        <a:xfrm>
          <a:off x="-4364507" y="-7357741"/>
          <a:ext cx="13491182" cy="10618264"/>
        </a:xfrm>
        <a:prstGeom prst="leftCircularArrow">
          <a:avLst>
            <a:gd name="adj1" fmla="val 1425"/>
            <a:gd name="adj2" fmla="val 84263"/>
            <a:gd name="adj3" fmla="val 4258399"/>
            <a:gd name="adj4" fmla="val 4093704"/>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82CA14-6E74-40A7-87A9-D962AA12E4C2}">
      <dsp:nvSpPr>
        <dsp:cNvPr id="0" name=""/>
        <dsp:cNvSpPr/>
      </dsp:nvSpPr>
      <dsp:spPr>
        <a:xfrm>
          <a:off x="3137746" y="-299856"/>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Housing</a:t>
          </a:r>
        </a:p>
      </dsp:txBody>
      <dsp:txXfrm>
        <a:off x="3137746" y="-299856"/>
        <a:ext cx="986049" cy="986045"/>
      </dsp:txXfrm>
    </dsp:sp>
    <dsp:sp modelId="{31563AB5-B4FC-4BE1-B188-F61754370758}">
      <dsp:nvSpPr>
        <dsp:cNvPr id="0" name=""/>
        <dsp:cNvSpPr/>
      </dsp:nvSpPr>
      <dsp:spPr>
        <a:xfrm>
          <a:off x="-2680808" y="-7651917"/>
          <a:ext cx="13491182" cy="10618264"/>
        </a:xfrm>
        <a:prstGeom prst="leftCircularArrow">
          <a:avLst>
            <a:gd name="adj1" fmla="val 1425"/>
            <a:gd name="adj2" fmla="val 84263"/>
            <a:gd name="adj3" fmla="val 5396913"/>
            <a:gd name="adj4" fmla="val 5318823"/>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9F17C-D308-4631-A5AC-635B95C8A086}">
      <dsp:nvSpPr>
        <dsp:cNvPr id="0" name=""/>
        <dsp:cNvSpPr/>
      </dsp:nvSpPr>
      <dsp:spPr>
        <a:xfrm>
          <a:off x="2354409" y="-263219"/>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Marital/civil partnership status</a:t>
          </a:r>
        </a:p>
      </dsp:txBody>
      <dsp:txXfrm>
        <a:off x="2354409" y="-263219"/>
        <a:ext cx="995545" cy="995541"/>
      </dsp:txXfrm>
    </dsp:sp>
    <dsp:sp modelId="{C05577F6-DDAD-4694-9DB2-5FDA07070AF5}">
      <dsp:nvSpPr>
        <dsp:cNvPr id="0" name=""/>
        <dsp:cNvSpPr/>
      </dsp:nvSpPr>
      <dsp:spPr>
        <a:xfrm>
          <a:off x="1134943" y="-2661415"/>
          <a:ext cx="6094577" cy="4063061"/>
        </a:xfrm>
        <a:prstGeom prst="leftCircularArrow">
          <a:avLst>
            <a:gd name="adj1" fmla="val 2943"/>
            <a:gd name="adj2" fmla="val 180129"/>
            <a:gd name="adj3" fmla="val 8152876"/>
            <a:gd name="adj4" fmla="val 7487722"/>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BDDEF5-F116-41AF-9673-5FC02E39D2D2}">
      <dsp:nvSpPr>
        <dsp:cNvPr id="0" name=""/>
        <dsp:cNvSpPr/>
      </dsp:nvSpPr>
      <dsp:spPr>
        <a:xfrm>
          <a:off x="2892836" y="329201"/>
          <a:ext cx="1355410"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Race</a:t>
          </a:r>
        </a:p>
      </dsp:txBody>
      <dsp:txXfrm>
        <a:off x="2892836" y="329201"/>
        <a:ext cx="1355410" cy="995541"/>
      </dsp:txXfrm>
    </dsp:sp>
    <dsp:sp modelId="{C039400F-E1EC-4B68-8B3B-116896123E18}">
      <dsp:nvSpPr>
        <dsp:cNvPr id="0" name=""/>
        <dsp:cNvSpPr/>
      </dsp:nvSpPr>
      <dsp:spPr>
        <a:xfrm>
          <a:off x="1952558" y="-1458020"/>
          <a:ext cx="6094577" cy="4063061"/>
        </a:xfrm>
        <a:prstGeom prst="leftCircularArrow">
          <a:avLst>
            <a:gd name="adj1" fmla="val 2943"/>
            <a:gd name="adj2" fmla="val 155476"/>
            <a:gd name="adj3" fmla="val 8939821"/>
            <a:gd name="adj4" fmla="val 8939834"/>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B8429D-CC4A-4E68-BCF6-6D16F311EF08}">
      <dsp:nvSpPr>
        <dsp:cNvPr id="0" name=""/>
        <dsp:cNvSpPr/>
      </dsp:nvSpPr>
      <dsp:spPr>
        <a:xfrm>
          <a:off x="3233133" y="1267460"/>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Sex</a:t>
          </a:r>
        </a:p>
      </dsp:txBody>
      <dsp:txXfrm>
        <a:off x="3233133" y="1267460"/>
        <a:ext cx="995545" cy="995541"/>
      </dsp:txXfrm>
    </dsp:sp>
    <dsp:sp modelId="{2780BA61-8D16-4111-A80F-1C8AB420F3A4}">
      <dsp:nvSpPr>
        <dsp:cNvPr id="0" name=""/>
        <dsp:cNvSpPr/>
      </dsp:nvSpPr>
      <dsp:spPr>
        <a:xfrm>
          <a:off x="1957452" y="52464"/>
          <a:ext cx="6094577" cy="4063061"/>
        </a:xfrm>
        <a:prstGeom prst="circularArrow">
          <a:avLst>
            <a:gd name="adj1" fmla="val 2943"/>
            <a:gd name="adj2" fmla="val 180129"/>
            <a:gd name="adj3" fmla="val 10983655"/>
            <a:gd name="adj4" fmla="val 10377003"/>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976376-1B4F-447F-BACD-C832B67B35DB}">
      <dsp:nvSpPr>
        <dsp:cNvPr id="0" name=""/>
        <dsp:cNvSpPr/>
      </dsp:nvSpPr>
      <dsp:spPr>
        <a:xfrm>
          <a:off x="2769922" y="1929946"/>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     </a:t>
          </a:r>
        </a:p>
        <a:p>
          <a:pPr marL="0" lvl="0" indent="0" algn="ctr" defTabSz="488950">
            <a:lnSpc>
              <a:spcPct val="90000"/>
            </a:lnSpc>
            <a:spcBef>
              <a:spcPct val="0"/>
            </a:spcBef>
            <a:spcAft>
              <a:spcPct val="35000"/>
            </a:spcAft>
            <a:buNone/>
          </a:pPr>
          <a:endParaRPr lang="en-GB" sz="1100" b="1" kern="1200" dirty="0">
            <a:solidFill>
              <a:schemeClr val="bg1"/>
            </a:solidFill>
          </a:endParaRPr>
        </a:p>
        <a:p>
          <a:pPr marL="0" lvl="0" indent="0" algn="ctr" defTabSz="488950">
            <a:lnSpc>
              <a:spcPct val="90000"/>
            </a:lnSpc>
            <a:spcBef>
              <a:spcPct val="0"/>
            </a:spcBef>
            <a:spcAft>
              <a:spcPct val="35000"/>
            </a:spcAft>
            <a:buNone/>
          </a:pPr>
          <a:r>
            <a:rPr lang="en-GB" sz="1100" b="1" kern="1200" dirty="0">
              <a:solidFill>
                <a:schemeClr val="bg1"/>
              </a:solidFill>
            </a:rPr>
            <a:t>Pregnancy/ maternity leave</a:t>
          </a:r>
        </a:p>
      </dsp:txBody>
      <dsp:txXfrm>
        <a:off x="2769922" y="1929946"/>
        <a:ext cx="995545" cy="995541"/>
      </dsp:txXfrm>
    </dsp:sp>
    <dsp:sp modelId="{8D846C48-AD55-4CDD-8826-EC5200572C2B}">
      <dsp:nvSpPr>
        <dsp:cNvPr id="0" name=""/>
        <dsp:cNvSpPr/>
      </dsp:nvSpPr>
      <dsp:spPr>
        <a:xfrm>
          <a:off x="-1251581" y="1812634"/>
          <a:ext cx="6094577" cy="4063061"/>
        </a:xfrm>
        <a:prstGeom prst="circularArrow">
          <a:avLst>
            <a:gd name="adj1" fmla="val 2943"/>
            <a:gd name="adj2" fmla="val 180129"/>
            <a:gd name="adj3" fmla="val 18775535"/>
            <a:gd name="adj4" fmla="val 18714621"/>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17452B-27BC-4180-828B-91739BF93781}">
      <dsp:nvSpPr>
        <dsp:cNvPr id="0" name=""/>
        <dsp:cNvSpPr/>
      </dsp:nvSpPr>
      <dsp:spPr>
        <a:xfrm>
          <a:off x="1896438" y="2326943"/>
          <a:ext cx="947131" cy="1204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Gender reassignment</a:t>
          </a:r>
        </a:p>
      </dsp:txBody>
      <dsp:txXfrm>
        <a:off x="1896438" y="2326943"/>
        <a:ext cx="947131" cy="1204594"/>
      </dsp:txXfrm>
    </dsp:sp>
    <dsp:sp modelId="{735C4586-B479-4C70-BD13-F6F41C97A504}">
      <dsp:nvSpPr>
        <dsp:cNvPr id="0" name=""/>
        <dsp:cNvSpPr/>
      </dsp:nvSpPr>
      <dsp:spPr>
        <a:xfrm>
          <a:off x="-1415701" y="2262924"/>
          <a:ext cx="6094577" cy="4063061"/>
        </a:xfrm>
        <a:prstGeom prst="circularArrow">
          <a:avLst>
            <a:gd name="adj1" fmla="val 2943"/>
            <a:gd name="adj2" fmla="val 175569"/>
            <a:gd name="adj3" fmla="val 16827740"/>
            <a:gd name="adj4" fmla="val 16827759"/>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9E91D4-882C-4C56-BAF6-5D1DAF50A506}">
      <dsp:nvSpPr>
        <dsp:cNvPr id="0" name=""/>
        <dsp:cNvSpPr/>
      </dsp:nvSpPr>
      <dsp:spPr>
        <a:xfrm>
          <a:off x="973755" y="2124280"/>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Religion or belief</a:t>
          </a:r>
        </a:p>
      </dsp:txBody>
      <dsp:txXfrm>
        <a:off x="973755" y="2124280"/>
        <a:ext cx="995545" cy="995541"/>
      </dsp:txXfrm>
    </dsp:sp>
    <dsp:sp modelId="{9E2F36BB-B100-4664-94A0-9129227B4FE5}">
      <dsp:nvSpPr>
        <dsp:cNvPr id="0" name=""/>
        <dsp:cNvSpPr/>
      </dsp:nvSpPr>
      <dsp:spPr>
        <a:xfrm>
          <a:off x="-3158554" y="928494"/>
          <a:ext cx="6094577" cy="4063061"/>
        </a:xfrm>
        <a:prstGeom prst="circularArrow">
          <a:avLst>
            <a:gd name="adj1" fmla="val 2943"/>
            <a:gd name="adj2" fmla="val 180129"/>
            <a:gd name="adj3" fmla="val 19719303"/>
            <a:gd name="adj4" fmla="val 19502315"/>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DCF3BA-A0E5-4FFB-8932-BEFC5F9B91C2}">
      <dsp:nvSpPr>
        <dsp:cNvPr id="0" name=""/>
        <dsp:cNvSpPr/>
      </dsp:nvSpPr>
      <dsp:spPr>
        <a:xfrm>
          <a:off x="489797" y="1272076"/>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Age</a:t>
          </a:r>
        </a:p>
      </dsp:txBody>
      <dsp:txXfrm>
        <a:off x="489797" y="1272076"/>
        <a:ext cx="995545" cy="995541"/>
      </dsp:txXfrm>
    </dsp:sp>
    <dsp:sp modelId="{E74B1E8D-6169-4DB2-94A3-3BC93CE518D2}">
      <dsp:nvSpPr>
        <dsp:cNvPr id="0" name=""/>
        <dsp:cNvSpPr/>
      </dsp:nvSpPr>
      <dsp:spPr>
        <a:xfrm>
          <a:off x="-3150862" y="-1712614"/>
          <a:ext cx="6094577" cy="4063061"/>
        </a:xfrm>
        <a:prstGeom prst="leftCircularArrow">
          <a:avLst>
            <a:gd name="adj1" fmla="val 2943"/>
            <a:gd name="adj2" fmla="val 164374"/>
            <a:gd name="adj3" fmla="val 2448483"/>
            <a:gd name="adj4" fmla="val 2448498"/>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4E892D-A437-4111-96B7-876BE247817B}">
      <dsp:nvSpPr>
        <dsp:cNvPr id="0" name=""/>
        <dsp:cNvSpPr/>
      </dsp:nvSpPr>
      <dsp:spPr>
        <a:xfrm>
          <a:off x="642332" y="328204"/>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Disability</a:t>
          </a:r>
        </a:p>
      </dsp:txBody>
      <dsp:txXfrm>
        <a:off x="642332" y="328204"/>
        <a:ext cx="995545" cy="995541"/>
      </dsp:txXfrm>
    </dsp:sp>
    <dsp:sp modelId="{92F6DA89-3675-478A-9FBB-6B47CD9177C1}">
      <dsp:nvSpPr>
        <dsp:cNvPr id="0" name=""/>
        <dsp:cNvSpPr/>
      </dsp:nvSpPr>
      <dsp:spPr>
        <a:xfrm>
          <a:off x="-2167018" y="-2933801"/>
          <a:ext cx="6094577" cy="4063061"/>
        </a:xfrm>
        <a:prstGeom prst="leftCircularArrow">
          <a:avLst>
            <a:gd name="adj1" fmla="val 2943"/>
            <a:gd name="adj2" fmla="val 180129"/>
            <a:gd name="adj3" fmla="val 4013413"/>
            <a:gd name="adj4" fmla="val 3522274"/>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5DD52D-17DE-40C7-AD8E-0A499621433B}">
      <dsp:nvSpPr>
        <dsp:cNvPr id="0" name=""/>
        <dsp:cNvSpPr/>
      </dsp:nvSpPr>
      <dsp:spPr>
        <a:xfrm>
          <a:off x="1381672" y="-313064"/>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Sexual orientation</a:t>
          </a:r>
        </a:p>
      </dsp:txBody>
      <dsp:txXfrm>
        <a:off x="1381672" y="-313064"/>
        <a:ext cx="995545" cy="995541"/>
      </dsp:txXfrm>
    </dsp:sp>
    <dsp:sp modelId="{79AAEC6B-927B-4E81-A220-2BEDACA40541}">
      <dsp:nvSpPr>
        <dsp:cNvPr id="0" name=""/>
        <dsp:cNvSpPr/>
      </dsp:nvSpPr>
      <dsp:spPr>
        <a:xfrm>
          <a:off x="-1665863" y="-2983296"/>
          <a:ext cx="6094577" cy="4063061"/>
        </a:xfrm>
        <a:prstGeom prst="leftCircularArrow">
          <a:avLst>
            <a:gd name="adj1" fmla="val 2943"/>
            <a:gd name="adj2" fmla="val 72870"/>
            <a:gd name="adj3" fmla="val 2816411"/>
            <a:gd name="adj4" fmla="val 2816413"/>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5B3C2-E657-404C-A645-B6D0650EEFFA}">
      <dsp:nvSpPr>
        <dsp:cNvPr id="0" name=""/>
        <dsp:cNvSpPr/>
      </dsp:nvSpPr>
      <dsp:spPr>
        <a:xfrm>
          <a:off x="4005769" y="-299856"/>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Language</a:t>
          </a:r>
        </a:p>
      </dsp:txBody>
      <dsp:txXfrm>
        <a:off x="4005769" y="-299856"/>
        <a:ext cx="986049" cy="986045"/>
      </dsp:txXfrm>
    </dsp:sp>
    <dsp:sp modelId="{C24587BE-A43F-4486-A06F-3A5BD46575A6}">
      <dsp:nvSpPr>
        <dsp:cNvPr id="0" name=""/>
        <dsp:cNvSpPr/>
      </dsp:nvSpPr>
      <dsp:spPr>
        <a:xfrm>
          <a:off x="-997109" y="-7357741"/>
          <a:ext cx="13491182" cy="10618264"/>
        </a:xfrm>
        <a:prstGeom prst="leftCircularArrow">
          <a:avLst>
            <a:gd name="adj1" fmla="val 1425"/>
            <a:gd name="adj2" fmla="val 84263"/>
            <a:gd name="adj3" fmla="val 6622032"/>
            <a:gd name="adj4" fmla="val 6457337"/>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5C9C63-4B0F-4269-A93C-EC7E9E49FCA0}">
      <dsp:nvSpPr>
        <dsp:cNvPr id="0" name=""/>
        <dsp:cNvSpPr/>
      </dsp:nvSpPr>
      <dsp:spPr>
        <a:xfrm>
          <a:off x="4821445" y="-2974"/>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Appearance</a:t>
          </a:r>
        </a:p>
      </dsp:txBody>
      <dsp:txXfrm>
        <a:off x="4821445" y="-2974"/>
        <a:ext cx="986049" cy="986045"/>
      </dsp:txXfrm>
    </dsp:sp>
    <dsp:sp modelId="{7CDDC799-5C37-49FE-9AB3-EC23F85237A2}">
      <dsp:nvSpPr>
        <dsp:cNvPr id="0" name=""/>
        <dsp:cNvSpPr/>
      </dsp:nvSpPr>
      <dsp:spPr>
        <a:xfrm>
          <a:off x="483510" y="-6501862"/>
          <a:ext cx="13491182" cy="10618264"/>
        </a:xfrm>
        <a:prstGeom prst="leftCircularArrow">
          <a:avLst>
            <a:gd name="adj1" fmla="val 1425"/>
            <a:gd name="adj2" fmla="val 84263"/>
            <a:gd name="adj3" fmla="val 7968188"/>
            <a:gd name="adj4" fmla="val 7479933"/>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7CC4D2-183E-42D0-971C-BEBA8C16603D}">
      <dsp:nvSpPr>
        <dsp:cNvPr id="0" name=""/>
        <dsp:cNvSpPr/>
      </dsp:nvSpPr>
      <dsp:spPr>
        <a:xfrm>
          <a:off x="5486389" y="554979"/>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Family circumstances</a:t>
          </a:r>
        </a:p>
      </dsp:txBody>
      <dsp:txXfrm>
        <a:off x="5486389" y="554979"/>
        <a:ext cx="986049" cy="986045"/>
      </dsp:txXfrm>
    </dsp:sp>
    <dsp:sp modelId="{B2AC36FB-9828-4750-B8E2-C40CDD180B62}">
      <dsp:nvSpPr>
        <dsp:cNvPr id="0" name=""/>
        <dsp:cNvSpPr/>
      </dsp:nvSpPr>
      <dsp:spPr>
        <a:xfrm>
          <a:off x="1661591" y="-5115965"/>
          <a:ext cx="13491182" cy="10618264"/>
        </a:xfrm>
        <a:prstGeom prst="leftCircularArrow">
          <a:avLst>
            <a:gd name="adj1" fmla="val 1425"/>
            <a:gd name="adj2" fmla="val 84263"/>
            <a:gd name="adj3" fmla="val 9128305"/>
            <a:gd name="adj4" fmla="val 8841927"/>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7288A7-E70F-4396-8474-E8F17948A8BB}">
      <dsp:nvSpPr>
        <dsp:cNvPr id="0" name=""/>
        <dsp:cNvSpPr/>
      </dsp:nvSpPr>
      <dsp:spPr>
        <a:xfrm>
          <a:off x="5920401" y="1306710"/>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Culture and/or heritage</a:t>
          </a:r>
        </a:p>
      </dsp:txBody>
      <dsp:txXfrm>
        <a:off x="5920401" y="1306710"/>
        <a:ext cx="986049" cy="986045"/>
      </dsp:txXfrm>
    </dsp:sp>
    <dsp:sp modelId="{BF102723-C1AA-4201-9F25-887433893CEB}">
      <dsp:nvSpPr>
        <dsp:cNvPr id="0" name=""/>
        <dsp:cNvSpPr/>
      </dsp:nvSpPr>
      <dsp:spPr>
        <a:xfrm>
          <a:off x="2242504" y="-3509398"/>
          <a:ext cx="13491182" cy="10618264"/>
        </a:xfrm>
        <a:prstGeom prst="circularArrow">
          <a:avLst>
            <a:gd name="adj1" fmla="val 1425"/>
            <a:gd name="adj2" fmla="val 84263"/>
            <a:gd name="adj3" fmla="val 10216328"/>
            <a:gd name="adj4" fmla="val 10117398"/>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48F169-F24B-4055-86C0-A02A36FE810C}">
      <dsp:nvSpPr>
        <dsp:cNvPr id="0" name=""/>
        <dsp:cNvSpPr/>
      </dsp:nvSpPr>
      <dsp:spPr>
        <a:xfrm>
          <a:off x="6071132" y="2161546"/>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Work context including location, role, title, seniority</a:t>
          </a:r>
        </a:p>
      </dsp:txBody>
      <dsp:txXfrm>
        <a:off x="6071132" y="2161546"/>
        <a:ext cx="986049" cy="986045"/>
      </dsp:txXfrm>
    </dsp:sp>
    <dsp:sp modelId="{9C2805AC-7CD9-4735-9CE0-A6582E75DAB3}">
      <dsp:nvSpPr>
        <dsp:cNvPr id="0" name=""/>
        <dsp:cNvSpPr/>
      </dsp:nvSpPr>
      <dsp:spPr>
        <a:xfrm>
          <a:off x="2243136" y="-2519003"/>
          <a:ext cx="13491182" cy="10618264"/>
        </a:xfrm>
        <a:prstGeom prst="circularArrow">
          <a:avLst>
            <a:gd name="adj1" fmla="val 1425"/>
            <a:gd name="adj2" fmla="val 84263"/>
            <a:gd name="adj3" fmla="val 10417494"/>
            <a:gd name="adj4" fmla="val 10306638"/>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FD8D71-008E-44CA-9159-59F0340A0EE4}">
      <dsp:nvSpPr>
        <dsp:cNvPr id="0" name=""/>
        <dsp:cNvSpPr/>
      </dsp:nvSpPr>
      <dsp:spPr>
        <a:xfrm>
          <a:off x="5758240" y="3006690"/>
          <a:ext cx="1232146"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Childhood/early life experiences</a:t>
          </a:r>
        </a:p>
      </dsp:txBody>
      <dsp:txXfrm>
        <a:off x="5758240" y="3006690"/>
        <a:ext cx="1232146" cy="986045"/>
      </dsp:txXfrm>
    </dsp:sp>
    <dsp:sp modelId="{3F7C6402-2D57-430E-A1A0-BD7362343307}">
      <dsp:nvSpPr>
        <dsp:cNvPr id="0" name=""/>
        <dsp:cNvSpPr/>
      </dsp:nvSpPr>
      <dsp:spPr>
        <a:xfrm>
          <a:off x="1441383" y="100693"/>
          <a:ext cx="13491182" cy="10618264"/>
        </a:xfrm>
        <a:prstGeom prst="circularArrow">
          <a:avLst>
            <a:gd name="adj1" fmla="val 1425"/>
            <a:gd name="adj2" fmla="val 84263"/>
            <a:gd name="adj3" fmla="val 13179337"/>
            <a:gd name="adj4" fmla="val 12872383"/>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3D0688-6C11-4D92-946D-6532D9C4DBBC}">
      <dsp:nvSpPr>
        <dsp:cNvPr id="0" name=""/>
        <dsp:cNvSpPr/>
      </dsp:nvSpPr>
      <dsp:spPr>
        <a:xfrm>
          <a:off x="5486389" y="3768113"/>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Neurodiversity</a:t>
          </a:r>
        </a:p>
      </dsp:txBody>
      <dsp:txXfrm>
        <a:off x="5486389" y="3768113"/>
        <a:ext cx="986049" cy="986045"/>
      </dsp:txXfrm>
    </dsp:sp>
    <dsp:sp modelId="{136697CA-C4D7-4A05-951D-A7D548A54316}">
      <dsp:nvSpPr>
        <dsp:cNvPr id="0" name=""/>
        <dsp:cNvSpPr/>
      </dsp:nvSpPr>
      <dsp:spPr>
        <a:xfrm>
          <a:off x="483510" y="1192737"/>
          <a:ext cx="13491182" cy="10618264"/>
        </a:xfrm>
        <a:prstGeom prst="circularArrow">
          <a:avLst>
            <a:gd name="adj1" fmla="val 1425"/>
            <a:gd name="adj2" fmla="val 84263"/>
            <a:gd name="adj3" fmla="val 14035803"/>
            <a:gd name="adj4" fmla="val 13547548"/>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C9F6AD-91D9-41E0-ADDB-C99F9E1B05C2}">
      <dsp:nvSpPr>
        <dsp:cNvPr id="0" name=""/>
        <dsp:cNvSpPr/>
      </dsp:nvSpPr>
      <dsp:spPr>
        <a:xfrm>
          <a:off x="4821445" y="4326068"/>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Employment and/or work experience</a:t>
          </a:r>
        </a:p>
      </dsp:txBody>
      <dsp:txXfrm>
        <a:off x="4821445" y="4326068"/>
        <a:ext cx="986049" cy="986045"/>
      </dsp:txXfrm>
    </dsp:sp>
    <dsp:sp modelId="{99A8D8C8-0936-4C57-9255-A68871BD473B}">
      <dsp:nvSpPr>
        <dsp:cNvPr id="0" name=""/>
        <dsp:cNvSpPr/>
      </dsp:nvSpPr>
      <dsp:spPr>
        <a:xfrm>
          <a:off x="-997109" y="2048616"/>
          <a:ext cx="13491182" cy="10618264"/>
        </a:xfrm>
        <a:prstGeom prst="circularArrow">
          <a:avLst>
            <a:gd name="adj1" fmla="val 1425"/>
            <a:gd name="adj2" fmla="val 84263"/>
            <a:gd name="adj3" fmla="val 15058399"/>
            <a:gd name="adj4" fmla="val 14893704"/>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DD7F8C-118C-4854-A1A9-BF1D8F09587A}">
      <dsp:nvSpPr>
        <dsp:cNvPr id="0" name=""/>
        <dsp:cNvSpPr/>
      </dsp:nvSpPr>
      <dsp:spPr>
        <a:xfrm>
          <a:off x="4005769" y="4622949"/>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Political viewpoint</a:t>
          </a:r>
        </a:p>
      </dsp:txBody>
      <dsp:txXfrm>
        <a:off x="4005769" y="4622949"/>
        <a:ext cx="986049" cy="986045"/>
      </dsp:txXfrm>
    </dsp:sp>
    <dsp:sp modelId="{DC1E67E1-B680-4373-B432-16DEDA131D41}">
      <dsp:nvSpPr>
        <dsp:cNvPr id="0" name=""/>
        <dsp:cNvSpPr/>
      </dsp:nvSpPr>
      <dsp:spPr>
        <a:xfrm>
          <a:off x="-2680808" y="2342792"/>
          <a:ext cx="13491182" cy="10618264"/>
        </a:xfrm>
        <a:prstGeom prst="circularArrow">
          <a:avLst>
            <a:gd name="adj1" fmla="val 1425"/>
            <a:gd name="adj2" fmla="val 84263"/>
            <a:gd name="adj3" fmla="val 16196913"/>
            <a:gd name="adj4" fmla="val 16118823"/>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36C7B7-9D18-4F69-AEBB-1C9B144B8A60}">
      <dsp:nvSpPr>
        <dsp:cNvPr id="0" name=""/>
        <dsp:cNvSpPr/>
      </dsp:nvSpPr>
      <dsp:spPr>
        <a:xfrm>
          <a:off x="3137746" y="4622949"/>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Formal </a:t>
          </a:r>
        </a:p>
        <a:p>
          <a:pPr marL="0" lvl="0" indent="0" algn="ctr" defTabSz="466725">
            <a:lnSpc>
              <a:spcPct val="90000"/>
            </a:lnSpc>
            <a:spcBef>
              <a:spcPct val="0"/>
            </a:spcBef>
            <a:spcAft>
              <a:spcPct val="35000"/>
            </a:spcAft>
            <a:buNone/>
          </a:pPr>
          <a:r>
            <a:rPr lang="en-GB" sz="1050" b="1" kern="1200" dirty="0">
              <a:solidFill>
                <a:schemeClr val="bg1"/>
              </a:solidFill>
            </a:rPr>
            <a:t>education</a:t>
          </a:r>
        </a:p>
      </dsp:txBody>
      <dsp:txXfrm>
        <a:off x="3137746" y="4622949"/>
        <a:ext cx="986049" cy="986045"/>
      </dsp:txXfrm>
    </dsp:sp>
    <dsp:sp modelId="{22713048-BC57-4187-A0F9-BB020C5566A8}">
      <dsp:nvSpPr>
        <dsp:cNvPr id="0" name=""/>
        <dsp:cNvSpPr/>
      </dsp:nvSpPr>
      <dsp:spPr>
        <a:xfrm>
          <a:off x="-4364507" y="2048616"/>
          <a:ext cx="13491182" cy="10618264"/>
        </a:xfrm>
        <a:prstGeom prst="circularArrow">
          <a:avLst>
            <a:gd name="adj1" fmla="val 1425"/>
            <a:gd name="adj2" fmla="val 84263"/>
            <a:gd name="adj3" fmla="val 17422032"/>
            <a:gd name="adj4" fmla="val 17257337"/>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18C543-1E3E-44B6-9744-D265065192A0}">
      <dsp:nvSpPr>
        <dsp:cNvPr id="0" name=""/>
        <dsp:cNvSpPr/>
      </dsp:nvSpPr>
      <dsp:spPr>
        <a:xfrm>
          <a:off x="2322071" y="4326068"/>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Income </a:t>
          </a:r>
        </a:p>
        <a:p>
          <a:pPr marL="0" lvl="0" indent="0" algn="ctr" defTabSz="466725">
            <a:lnSpc>
              <a:spcPct val="90000"/>
            </a:lnSpc>
            <a:spcBef>
              <a:spcPct val="0"/>
            </a:spcBef>
            <a:spcAft>
              <a:spcPct val="35000"/>
            </a:spcAft>
            <a:buNone/>
          </a:pPr>
          <a:r>
            <a:rPr lang="en-GB" sz="1050" b="1" kern="1200" dirty="0">
              <a:solidFill>
                <a:schemeClr val="bg1"/>
              </a:solidFill>
            </a:rPr>
            <a:t>and/or financial</a:t>
          </a:r>
        </a:p>
        <a:p>
          <a:pPr marL="0" lvl="0" indent="0" algn="ctr" defTabSz="466725">
            <a:lnSpc>
              <a:spcPct val="90000"/>
            </a:lnSpc>
            <a:spcBef>
              <a:spcPct val="0"/>
            </a:spcBef>
            <a:spcAft>
              <a:spcPct val="35000"/>
            </a:spcAft>
            <a:buNone/>
          </a:pPr>
          <a:r>
            <a:rPr lang="en-GB" sz="1050" b="1" kern="1200" dirty="0">
              <a:solidFill>
                <a:schemeClr val="bg1"/>
              </a:solidFill>
            </a:rPr>
            <a:t>stability</a:t>
          </a:r>
        </a:p>
      </dsp:txBody>
      <dsp:txXfrm>
        <a:off x="2322071" y="4326068"/>
        <a:ext cx="986049" cy="986045"/>
      </dsp:txXfrm>
    </dsp:sp>
    <dsp:sp modelId="{F119A04A-C15C-46C2-88BB-ADE3C8709763}">
      <dsp:nvSpPr>
        <dsp:cNvPr id="0" name=""/>
        <dsp:cNvSpPr/>
      </dsp:nvSpPr>
      <dsp:spPr>
        <a:xfrm>
          <a:off x="-5779467" y="1236626"/>
          <a:ext cx="13491182" cy="10618264"/>
        </a:xfrm>
        <a:prstGeom prst="circularArrow">
          <a:avLst>
            <a:gd name="adj1" fmla="val 1425"/>
            <a:gd name="adj2" fmla="val 84263"/>
            <a:gd name="adj3" fmla="val 18768188"/>
            <a:gd name="adj4" fmla="val 18171300"/>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2E904E-6E7B-475B-ADD4-EAEE515EC657}">
      <dsp:nvSpPr>
        <dsp:cNvPr id="0" name=""/>
        <dsp:cNvSpPr/>
      </dsp:nvSpPr>
      <dsp:spPr>
        <a:xfrm>
          <a:off x="1581912" y="3768113"/>
          <a:ext cx="1136477"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Communication style</a:t>
          </a:r>
        </a:p>
      </dsp:txBody>
      <dsp:txXfrm>
        <a:off x="1581912" y="3768113"/>
        <a:ext cx="1136477" cy="986045"/>
      </dsp:txXfrm>
    </dsp:sp>
    <dsp:sp modelId="{AAF9FC68-B402-4C59-9B31-E458F16F7D47}">
      <dsp:nvSpPr>
        <dsp:cNvPr id="0" name=""/>
        <dsp:cNvSpPr/>
      </dsp:nvSpPr>
      <dsp:spPr>
        <a:xfrm>
          <a:off x="-7023207" y="-193159"/>
          <a:ext cx="13491182" cy="10618264"/>
        </a:xfrm>
        <a:prstGeom prst="circularArrow">
          <a:avLst>
            <a:gd name="adj1" fmla="val 1425"/>
            <a:gd name="adj2" fmla="val 84263"/>
            <a:gd name="adj3" fmla="val 19928305"/>
            <a:gd name="adj4" fmla="val 19641927"/>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81F71F-A5B9-472E-B335-627A07CB4A49}">
      <dsp:nvSpPr>
        <dsp:cNvPr id="0" name=""/>
        <dsp:cNvSpPr/>
      </dsp:nvSpPr>
      <dsp:spPr>
        <a:xfrm>
          <a:off x="1223114" y="3016382"/>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Hobbies and interests</a:t>
          </a:r>
        </a:p>
      </dsp:txBody>
      <dsp:txXfrm>
        <a:off x="1223114" y="3016382"/>
        <a:ext cx="986049" cy="986045"/>
      </dsp:txXfrm>
    </dsp:sp>
    <dsp:sp modelId="{8D63DC7C-B9B8-4C19-8CB9-AFA568E20E79}">
      <dsp:nvSpPr>
        <dsp:cNvPr id="0" name=""/>
        <dsp:cNvSpPr/>
      </dsp:nvSpPr>
      <dsp:spPr>
        <a:xfrm>
          <a:off x="-7323701" y="-1052330"/>
          <a:ext cx="13491182" cy="10618264"/>
        </a:xfrm>
        <a:prstGeom prst="circularArrow">
          <a:avLst>
            <a:gd name="adj1" fmla="val 1425"/>
            <a:gd name="adj2" fmla="val 84263"/>
            <a:gd name="adj3" fmla="val 19934961"/>
            <a:gd name="adj4" fmla="val 19814702"/>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8E8645-9BB3-42EE-83A8-007A30246CF2}">
      <dsp:nvSpPr>
        <dsp:cNvPr id="0" name=""/>
        <dsp:cNvSpPr/>
      </dsp:nvSpPr>
      <dsp:spPr>
        <a:xfrm>
          <a:off x="1052506" y="2161546"/>
          <a:ext cx="1118181"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Caring responsibilities</a:t>
          </a:r>
        </a:p>
      </dsp:txBody>
      <dsp:txXfrm>
        <a:off x="1052506" y="2161546"/>
        <a:ext cx="1118181" cy="986045"/>
      </dsp:txXfrm>
    </dsp:sp>
    <dsp:sp modelId="{97234C75-ED3A-4DB7-A05E-4372A606A798}">
      <dsp:nvSpPr>
        <dsp:cNvPr id="0" name=""/>
        <dsp:cNvSpPr/>
      </dsp:nvSpPr>
      <dsp:spPr>
        <a:xfrm>
          <a:off x="-7323701" y="-4256794"/>
          <a:ext cx="13491182" cy="10618264"/>
        </a:xfrm>
        <a:prstGeom prst="leftCircularArrow">
          <a:avLst>
            <a:gd name="adj1" fmla="val 1425"/>
            <a:gd name="adj2" fmla="val 84263"/>
            <a:gd name="adj3" fmla="val 1701035"/>
            <a:gd name="adj4" fmla="val 1580775"/>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A52B36-08E5-4B41-BC3A-C5005893821A}">
      <dsp:nvSpPr>
        <dsp:cNvPr id="0" name=""/>
        <dsp:cNvSpPr/>
      </dsp:nvSpPr>
      <dsp:spPr>
        <a:xfrm>
          <a:off x="1223114" y="1306710"/>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Geographical location</a:t>
          </a:r>
        </a:p>
      </dsp:txBody>
      <dsp:txXfrm>
        <a:off x="1223114" y="1306710"/>
        <a:ext cx="986049" cy="986045"/>
      </dsp:txXfrm>
    </dsp:sp>
    <dsp:sp modelId="{51E778E7-4A1B-4D8F-A0C2-53ADBC938666}">
      <dsp:nvSpPr>
        <dsp:cNvPr id="0" name=""/>
        <dsp:cNvSpPr/>
      </dsp:nvSpPr>
      <dsp:spPr>
        <a:xfrm>
          <a:off x="-7023207" y="-5115965"/>
          <a:ext cx="13491182" cy="10618264"/>
        </a:xfrm>
        <a:prstGeom prst="leftCircularArrow">
          <a:avLst>
            <a:gd name="adj1" fmla="val 1425"/>
            <a:gd name="adj2" fmla="val 84263"/>
            <a:gd name="adj3" fmla="val 1873810"/>
            <a:gd name="adj4" fmla="val 1587432"/>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39E844-EF9E-48A0-9787-0026283DC24A}">
      <dsp:nvSpPr>
        <dsp:cNvPr id="0" name=""/>
        <dsp:cNvSpPr/>
      </dsp:nvSpPr>
      <dsp:spPr>
        <a:xfrm>
          <a:off x="1657126" y="554979"/>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Health</a:t>
          </a:r>
        </a:p>
      </dsp:txBody>
      <dsp:txXfrm>
        <a:off x="1657126" y="554979"/>
        <a:ext cx="986049" cy="986045"/>
      </dsp:txXfrm>
    </dsp:sp>
    <dsp:sp modelId="{3E917290-DFB9-42B7-8B36-101A4D2875EC}">
      <dsp:nvSpPr>
        <dsp:cNvPr id="0" name=""/>
        <dsp:cNvSpPr/>
      </dsp:nvSpPr>
      <dsp:spPr>
        <a:xfrm>
          <a:off x="-5845126" y="-6501862"/>
          <a:ext cx="13491182" cy="10618264"/>
        </a:xfrm>
        <a:prstGeom prst="leftCircularArrow">
          <a:avLst>
            <a:gd name="adj1" fmla="val 1425"/>
            <a:gd name="adj2" fmla="val 84263"/>
            <a:gd name="adj3" fmla="val 3235803"/>
            <a:gd name="adj4" fmla="val 2747548"/>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313149-91EF-49D0-A7FB-7DD51E3CA0EA}">
      <dsp:nvSpPr>
        <dsp:cNvPr id="0" name=""/>
        <dsp:cNvSpPr/>
      </dsp:nvSpPr>
      <dsp:spPr>
        <a:xfrm>
          <a:off x="2322071" y="-2974"/>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Relationship status</a:t>
          </a:r>
        </a:p>
      </dsp:txBody>
      <dsp:txXfrm>
        <a:off x="2322071" y="-2974"/>
        <a:ext cx="986049" cy="986045"/>
      </dsp:txXfrm>
    </dsp:sp>
    <dsp:sp modelId="{38BAF6B8-32DC-49E9-8E42-1323D773B36A}">
      <dsp:nvSpPr>
        <dsp:cNvPr id="0" name=""/>
        <dsp:cNvSpPr/>
      </dsp:nvSpPr>
      <dsp:spPr>
        <a:xfrm>
          <a:off x="-4364507" y="-7357741"/>
          <a:ext cx="13491182" cy="10618264"/>
        </a:xfrm>
        <a:prstGeom prst="leftCircularArrow">
          <a:avLst>
            <a:gd name="adj1" fmla="val 1425"/>
            <a:gd name="adj2" fmla="val 84263"/>
            <a:gd name="adj3" fmla="val 4258399"/>
            <a:gd name="adj4" fmla="val 4093704"/>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82CA14-6E74-40A7-87A9-D962AA12E4C2}">
      <dsp:nvSpPr>
        <dsp:cNvPr id="0" name=""/>
        <dsp:cNvSpPr/>
      </dsp:nvSpPr>
      <dsp:spPr>
        <a:xfrm>
          <a:off x="3137746" y="-299856"/>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Housing</a:t>
          </a:r>
        </a:p>
      </dsp:txBody>
      <dsp:txXfrm>
        <a:off x="3137746" y="-299856"/>
        <a:ext cx="986049" cy="986045"/>
      </dsp:txXfrm>
    </dsp:sp>
    <dsp:sp modelId="{31563AB5-B4FC-4BE1-B188-F61754370758}">
      <dsp:nvSpPr>
        <dsp:cNvPr id="0" name=""/>
        <dsp:cNvSpPr/>
      </dsp:nvSpPr>
      <dsp:spPr>
        <a:xfrm>
          <a:off x="-2680808" y="-7651917"/>
          <a:ext cx="13491182" cy="10618264"/>
        </a:xfrm>
        <a:prstGeom prst="leftCircularArrow">
          <a:avLst>
            <a:gd name="adj1" fmla="val 1425"/>
            <a:gd name="adj2" fmla="val 84263"/>
            <a:gd name="adj3" fmla="val 5396913"/>
            <a:gd name="adj4" fmla="val 5318823"/>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9F17C-D308-4631-A5AC-635B95C8A086}">
      <dsp:nvSpPr>
        <dsp:cNvPr id="0" name=""/>
        <dsp:cNvSpPr/>
      </dsp:nvSpPr>
      <dsp:spPr>
        <a:xfrm>
          <a:off x="2354409" y="-263219"/>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Marital/civil partnership status</a:t>
          </a:r>
        </a:p>
      </dsp:txBody>
      <dsp:txXfrm>
        <a:off x="2354409" y="-263219"/>
        <a:ext cx="995545" cy="995541"/>
      </dsp:txXfrm>
    </dsp:sp>
    <dsp:sp modelId="{C05577F6-DDAD-4694-9DB2-5FDA07070AF5}">
      <dsp:nvSpPr>
        <dsp:cNvPr id="0" name=""/>
        <dsp:cNvSpPr/>
      </dsp:nvSpPr>
      <dsp:spPr>
        <a:xfrm>
          <a:off x="1134943" y="-2661415"/>
          <a:ext cx="6094577" cy="4063061"/>
        </a:xfrm>
        <a:prstGeom prst="leftCircularArrow">
          <a:avLst>
            <a:gd name="adj1" fmla="val 2943"/>
            <a:gd name="adj2" fmla="val 180129"/>
            <a:gd name="adj3" fmla="val 8152876"/>
            <a:gd name="adj4" fmla="val 7487722"/>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BDDEF5-F116-41AF-9673-5FC02E39D2D2}">
      <dsp:nvSpPr>
        <dsp:cNvPr id="0" name=""/>
        <dsp:cNvSpPr/>
      </dsp:nvSpPr>
      <dsp:spPr>
        <a:xfrm>
          <a:off x="2892836" y="329201"/>
          <a:ext cx="1355410"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Race</a:t>
          </a:r>
        </a:p>
      </dsp:txBody>
      <dsp:txXfrm>
        <a:off x="2892836" y="329201"/>
        <a:ext cx="1355410" cy="995541"/>
      </dsp:txXfrm>
    </dsp:sp>
    <dsp:sp modelId="{C039400F-E1EC-4B68-8B3B-116896123E18}">
      <dsp:nvSpPr>
        <dsp:cNvPr id="0" name=""/>
        <dsp:cNvSpPr/>
      </dsp:nvSpPr>
      <dsp:spPr>
        <a:xfrm>
          <a:off x="1952558" y="-1458020"/>
          <a:ext cx="6094577" cy="4063061"/>
        </a:xfrm>
        <a:prstGeom prst="leftCircularArrow">
          <a:avLst>
            <a:gd name="adj1" fmla="val 2943"/>
            <a:gd name="adj2" fmla="val 155476"/>
            <a:gd name="adj3" fmla="val 8939821"/>
            <a:gd name="adj4" fmla="val 8939834"/>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B8429D-CC4A-4E68-BCF6-6D16F311EF08}">
      <dsp:nvSpPr>
        <dsp:cNvPr id="0" name=""/>
        <dsp:cNvSpPr/>
      </dsp:nvSpPr>
      <dsp:spPr>
        <a:xfrm>
          <a:off x="3233133" y="1267460"/>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Sex</a:t>
          </a:r>
        </a:p>
      </dsp:txBody>
      <dsp:txXfrm>
        <a:off x="3233133" y="1267460"/>
        <a:ext cx="995545" cy="995541"/>
      </dsp:txXfrm>
    </dsp:sp>
    <dsp:sp modelId="{2780BA61-8D16-4111-A80F-1C8AB420F3A4}">
      <dsp:nvSpPr>
        <dsp:cNvPr id="0" name=""/>
        <dsp:cNvSpPr/>
      </dsp:nvSpPr>
      <dsp:spPr>
        <a:xfrm>
          <a:off x="1957452" y="52464"/>
          <a:ext cx="6094577" cy="4063061"/>
        </a:xfrm>
        <a:prstGeom prst="circularArrow">
          <a:avLst>
            <a:gd name="adj1" fmla="val 2943"/>
            <a:gd name="adj2" fmla="val 180129"/>
            <a:gd name="adj3" fmla="val 10983655"/>
            <a:gd name="adj4" fmla="val 10377003"/>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976376-1B4F-447F-BACD-C832B67B35DB}">
      <dsp:nvSpPr>
        <dsp:cNvPr id="0" name=""/>
        <dsp:cNvSpPr/>
      </dsp:nvSpPr>
      <dsp:spPr>
        <a:xfrm>
          <a:off x="2769922" y="1929946"/>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     </a:t>
          </a:r>
        </a:p>
        <a:p>
          <a:pPr marL="0" lvl="0" indent="0" algn="ctr" defTabSz="488950">
            <a:lnSpc>
              <a:spcPct val="90000"/>
            </a:lnSpc>
            <a:spcBef>
              <a:spcPct val="0"/>
            </a:spcBef>
            <a:spcAft>
              <a:spcPct val="35000"/>
            </a:spcAft>
            <a:buNone/>
          </a:pPr>
          <a:endParaRPr lang="en-GB" sz="1100" b="1" kern="1200" dirty="0">
            <a:solidFill>
              <a:schemeClr val="bg1"/>
            </a:solidFill>
          </a:endParaRPr>
        </a:p>
        <a:p>
          <a:pPr marL="0" lvl="0" indent="0" algn="ctr" defTabSz="488950">
            <a:lnSpc>
              <a:spcPct val="90000"/>
            </a:lnSpc>
            <a:spcBef>
              <a:spcPct val="0"/>
            </a:spcBef>
            <a:spcAft>
              <a:spcPct val="35000"/>
            </a:spcAft>
            <a:buNone/>
          </a:pPr>
          <a:r>
            <a:rPr lang="en-GB" sz="1100" b="1" kern="1200" dirty="0">
              <a:solidFill>
                <a:schemeClr val="bg1"/>
              </a:solidFill>
            </a:rPr>
            <a:t>Pregnancy/ maternity leave</a:t>
          </a:r>
        </a:p>
      </dsp:txBody>
      <dsp:txXfrm>
        <a:off x="2769922" y="1929946"/>
        <a:ext cx="995545" cy="995541"/>
      </dsp:txXfrm>
    </dsp:sp>
    <dsp:sp modelId="{8D846C48-AD55-4CDD-8826-EC5200572C2B}">
      <dsp:nvSpPr>
        <dsp:cNvPr id="0" name=""/>
        <dsp:cNvSpPr/>
      </dsp:nvSpPr>
      <dsp:spPr>
        <a:xfrm>
          <a:off x="-1251581" y="1812634"/>
          <a:ext cx="6094577" cy="4063061"/>
        </a:xfrm>
        <a:prstGeom prst="circularArrow">
          <a:avLst>
            <a:gd name="adj1" fmla="val 2943"/>
            <a:gd name="adj2" fmla="val 180129"/>
            <a:gd name="adj3" fmla="val 18775535"/>
            <a:gd name="adj4" fmla="val 18714621"/>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17452B-27BC-4180-828B-91739BF93781}">
      <dsp:nvSpPr>
        <dsp:cNvPr id="0" name=""/>
        <dsp:cNvSpPr/>
      </dsp:nvSpPr>
      <dsp:spPr>
        <a:xfrm>
          <a:off x="1896438" y="2326943"/>
          <a:ext cx="947131" cy="1204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Gender reassignment</a:t>
          </a:r>
        </a:p>
      </dsp:txBody>
      <dsp:txXfrm>
        <a:off x="1896438" y="2326943"/>
        <a:ext cx="947131" cy="1204594"/>
      </dsp:txXfrm>
    </dsp:sp>
    <dsp:sp modelId="{735C4586-B479-4C70-BD13-F6F41C97A504}">
      <dsp:nvSpPr>
        <dsp:cNvPr id="0" name=""/>
        <dsp:cNvSpPr/>
      </dsp:nvSpPr>
      <dsp:spPr>
        <a:xfrm>
          <a:off x="-1415701" y="2262924"/>
          <a:ext cx="6094577" cy="4063061"/>
        </a:xfrm>
        <a:prstGeom prst="circularArrow">
          <a:avLst>
            <a:gd name="adj1" fmla="val 2943"/>
            <a:gd name="adj2" fmla="val 175569"/>
            <a:gd name="adj3" fmla="val 16827740"/>
            <a:gd name="adj4" fmla="val 16827759"/>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9E91D4-882C-4C56-BAF6-5D1DAF50A506}">
      <dsp:nvSpPr>
        <dsp:cNvPr id="0" name=""/>
        <dsp:cNvSpPr/>
      </dsp:nvSpPr>
      <dsp:spPr>
        <a:xfrm>
          <a:off x="973755" y="2124280"/>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Religion or belief</a:t>
          </a:r>
        </a:p>
      </dsp:txBody>
      <dsp:txXfrm>
        <a:off x="973755" y="2124280"/>
        <a:ext cx="995545" cy="995541"/>
      </dsp:txXfrm>
    </dsp:sp>
    <dsp:sp modelId="{9E2F36BB-B100-4664-94A0-9129227B4FE5}">
      <dsp:nvSpPr>
        <dsp:cNvPr id="0" name=""/>
        <dsp:cNvSpPr/>
      </dsp:nvSpPr>
      <dsp:spPr>
        <a:xfrm>
          <a:off x="-3158554" y="928494"/>
          <a:ext cx="6094577" cy="4063061"/>
        </a:xfrm>
        <a:prstGeom prst="circularArrow">
          <a:avLst>
            <a:gd name="adj1" fmla="val 2943"/>
            <a:gd name="adj2" fmla="val 180129"/>
            <a:gd name="adj3" fmla="val 19719303"/>
            <a:gd name="adj4" fmla="val 19502315"/>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DCF3BA-A0E5-4FFB-8932-BEFC5F9B91C2}">
      <dsp:nvSpPr>
        <dsp:cNvPr id="0" name=""/>
        <dsp:cNvSpPr/>
      </dsp:nvSpPr>
      <dsp:spPr>
        <a:xfrm>
          <a:off x="489797" y="1272076"/>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Age</a:t>
          </a:r>
        </a:p>
      </dsp:txBody>
      <dsp:txXfrm>
        <a:off x="489797" y="1272076"/>
        <a:ext cx="995545" cy="995541"/>
      </dsp:txXfrm>
    </dsp:sp>
    <dsp:sp modelId="{E74B1E8D-6169-4DB2-94A3-3BC93CE518D2}">
      <dsp:nvSpPr>
        <dsp:cNvPr id="0" name=""/>
        <dsp:cNvSpPr/>
      </dsp:nvSpPr>
      <dsp:spPr>
        <a:xfrm>
          <a:off x="-3150862" y="-1712614"/>
          <a:ext cx="6094577" cy="4063061"/>
        </a:xfrm>
        <a:prstGeom prst="leftCircularArrow">
          <a:avLst>
            <a:gd name="adj1" fmla="val 2943"/>
            <a:gd name="adj2" fmla="val 164374"/>
            <a:gd name="adj3" fmla="val 2448483"/>
            <a:gd name="adj4" fmla="val 2448498"/>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4E892D-A437-4111-96B7-876BE247817B}">
      <dsp:nvSpPr>
        <dsp:cNvPr id="0" name=""/>
        <dsp:cNvSpPr/>
      </dsp:nvSpPr>
      <dsp:spPr>
        <a:xfrm>
          <a:off x="642332" y="328204"/>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Disability</a:t>
          </a:r>
        </a:p>
      </dsp:txBody>
      <dsp:txXfrm>
        <a:off x="642332" y="328204"/>
        <a:ext cx="995545" cy="995541"/>
      </dsp:txXfrm>
    </dsp:sp>
    <dsp:sp modelId="{92F6DA89-3675-478A-9FBB-6B47CD9177C1}">
      <dsp:nvSpPr>
        <dsp:cNvPr id="0" name=""/>
        <dsp:cNvSpPr/>
      </dsp:nvSpPr>
      <dsp:spPr>
        <a:xfrm>
          <a:off x="-2167018" y="-2933801"/>
          <a:ext cx="6094577" cy="4063061"/>
        </a:xfrm>
        <a:prstGeom prst="leftCircularArrow">
          <a:avLst>
            <a:gd name="adj1" fmla="val 2943"/>
            <a:gd name="adj2" fmla="val 180129"/>
            <a:gd name="adj3" fmla="val 4013413"/>
            <a:gd name="adj4" fmla="val 3522274"/>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5DD52D-17DE-40C7-AD8E-0A499621433B}">
      <dsp:nvSpPr>
        <dsp:cNvPr id="0" name=""/>
        <dsp:cNvSpPr/>
      </dsp:nvSpPr>
      <dsp:spPr>
        <a:xfrm>
          <a:off x="1381672" y="-313064"/>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Sexual orientation</a:t>
          </a:r>
        </a:p>
      </dsp:txBody>
      <dsp:txXfrm>
        <a:off x="1381672" y="-313064"/>
        <a:ext cx="995545" cy="995541"/>
      </dsp:txXfrm>
    </dsp:sp>
    <dsp:sp modelId="{79AAEC6B-927B-4E81-A220-2BEDACA40541}">
      <dsp:nvSpPr>
        <dsp:cNvPr id="0" name=""/>
        <dsp:cNvSpPr/>
      </dsp:nvSpPr>
      <dsp:spPr>
        <a:xfrm>
          <a:off x="-1665863" y="-2983296"/>
          <a:ext cx="6094577" cy="4063061"/>
        </a:xfrm>
        <a:prstGeom prst="leftCircularArrow">
          <a:avLst>
            <a:gd name="adj1" fmla="val 2943"/>
            <a:gd name="adj2" fmla="val 72870"/>
            <a:gd name="adj3" fmla="val 2816411"/>
            <a:gd name="adj4" fmla="val 2816413"/>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59FB64-4F19-334F-8E05-861D58855F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86CA87E-E1A8-E74B-AAC1-650BC9C0B1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E0D092-C125-F649-8EDF-CB0F00E04E17}" type="datetimeFigureOut">
              <a:rPr lang="en-US" smtClean="0"/>
              <a:t>9/18/2024</a:t>
            </a:fld>
            <a:endParaRPr lang="en-US"/>
          </a:p>
        </p:txBody>
      </p:sp>
      <p:sp>
        <p:nvSpPr>
          <p:cNvPr id="4" name="Footer Placeholder 3">
            <a:extLst>
              <a:ext uri="{FF2B5EF4-FFF2-40B4-BE49-F238E27FC236}">
                <a16:creationId xmlns:a16="http://schemas.microsoft.com/office/drawing/2014/main" id="{56F431B0-4354-8C4D-A0B7-9EE972D277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122DBB-4EA4-DD47-AB6F-45D2A36FDC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0076F1-2C7C-854B-886E-51E100825012}" type="slidenum">
              <a:rPr lang="en-US" smtClean="0"/>
              <a:t>‹#›</a:t>
            </a:fld>
            <a:endParaRPr lang="en-US"/>
          </a:p>
        </p:txBody>
      </p:sp>
    </p:spTree>
    <p:extLst>
      <p:ext uri="{BB962C8B-B14F-4D97-AF65-F5344CB8AC3E}">
        <p14:creationId xmlns:p14="http://schemas.microsoft.com/office/powerpoint/2010/main" val="131599290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F9C85-7E1A-6F49-830C-EF063969E7E0}"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F1C96-0F32-4040-BD4A-A69D2811CBEE}" type="slidenum">
              <a:rPr lang="en-US" smtClean="0"/>
              <a:t>‹#›</a:t>
            </a:fld>
            <a:endParaRPr lang="en-US"/>
          </a:p>
        </p:txBody>
      </p:sp>
    </p:spTree>
    <p:extLst>
      <p:ext uri="{BB962C8B-B14F-4D97-AF65-F5344CB8AC3E}">
        <p14:creationId xmlns:p14="http://schemas.microsoft.com/office/powerpoint/2010/main" val="316361301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2</a:t>
            </a:fld>
            <a:endParaRPr lang="en-US"/>
          </a:p>
        </p:txBody>
      </p:sp>
    </p:spTree>
    <p:extLst>
      <p:ext uri="{BB962C8B-B14F-4D97-AF65-F5344CB8AC3E}">
        <p14:creationId xmlns:p14="http://schemas.microsoft.com/office/powerpoint/2010/main" val="3003018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21</a:t>
            </a:fld>
            <a:endParaRPr lang="en-US"/>
          </a:p>
        </p:txBody>
      </p:sp>
    </p:spTree>
    <p:extLst>
      <p:ext uri="{BB962C8B-B14F-4D97-AF65-F5344CB8AC3E}">
        <p14:creationId xmlns:p14="http://schemas.microsoft.com/office/powerpoint/2010/main" val="475430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5</a:t>
            </a:fld>
            <a:endParaRPr lang="en-US"/>
          </a:p>
        </p:txBody>
      </p:sp>
    </p:spTree>
    <p:extLst>
      <p:ext uri="{BB962C8B-B14F-4D97-AF65-F5344CB8AC3E}">
        <p14:creationId xmlns:p14="http://schemas.microsoft.com/office/powerpoint/2010/main" val="2235660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6</a:t>
            </a:fld>
            <a:endParaRPr lang="en-US"/>
          </a:p>
        </p:txBody>
      </p:sp>
    </p:spTree>
    <p:extLst>
      <p:ext uri="{BB962C8B-B14F-4D97-AF65-F5344CB8AC3E}">
        <p14:creationId xmlns:p14="http://schemas.microsoft.com/office/powerpoint/2010/main" val="1537145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7</a:t>
            </a:fld>
            <a:endParaRPr lang="en-US"/>
          </a:p>
        </p:txBody>
      </p:sp>
    </p:spTree>
    <p:extLst>
      <p:ext uri="{BB962C8B-B14F-4D97-AF65-F5344CB8AC3E}">
        <p14:creationId xmlns:p14="http://schemas.microsoft.com/office/powerpoint/2010/main" val="3514736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8</a:t>
            </a:fld>
            <a:endParaRPr lang="en-US"/>
          </a:p>
        </p:txBody>
      </p:sp>
    </p:spTree>
    <p:extLst>
      <p:ext uri="{BB962C8B-B14F-4D97-AF65-F5344CB8AC3E}">
        <p14:creationId xmlns:p14="http://schemas.microsoft.com/office/powerpoint/2010/main" val="1494952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10</a:t>
            </a:fld>
            <a:endParaRPr lang="en-US"/>
          </a:p>
        </p:txBody>
      </p:sp>
    </p:spTree>
    <p:extLst>
      <p:ext uri="{BB962C8B-B14F-4D97-AF65-F5344CB8AC3E}">
        <p14:creationId xmlns:p14="http://schemas.microsoft.com/office/powerpoint/2010/main" val="1323921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17</a:t>
            </a:fld>
            <a:endParaRPr lang="en-US"/>
          </a:p>
        </p:txBody>
      </p:sp>
    </p:spTree>
    <p:extLst>
      <p:ext uri="{BB962C8B-B14F-4D97-AF65-F5344CB8AC3E}">
        <p14:creationId xmlns:p14="http://schemas.microsoft.com/office/powerpoint/2010/main" val="114262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18</a:t>
            </a:fld>
            <a:endParaRPr lang="en-US"/>
          </a:p>
        </p:txBody>
      </p:sp>
    </p:spTree>
    <p:extLst>
      <p:ext uri="{BB962C8B-B14F-4D97-AF65-F5344CB8AC3E}">
        <p14:creationId xmlns:p14="http://schemas.microsoft.com/office/powerpoint/2010/main" val="358626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19</a:t>
            </a:fld>
            <a:endParaRPr lang="en-US"/>
          </a:p>
        </p:txBody>
      </p:sp>
    </p:spTree>
    <p:extLst>
      <p:ext uri="{BB962C8B-B14F-4D97-AF65-F5344CB8AC3E}">
        <p14:creationId xmlns:p14="http://schemas.microsoft.com/office/powerpoint/2010/main" val="2874770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ark Tea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9" y="800098"/>
            <a:ext cx="6090655" cy="1332000"/>
          </a:xfrm>
        </p:spPr>
        <p:txBody>
          <a:bodyPr wrap="square" lIns="0" tIns="0" rIns="0" bIns="0" anchor="t" anchorCtr="0">
            <a:normAutofit/>
          </a:bodyPr>
          <a:lstStyle>
            <a:lvl1pPr algn="l">
              <a:defRPr sz="4800" b="1">
                <a:solidFill>
                  <a:schemeClr val="bg1"/>
                </a:solidFill>
              </a:defRPr>
            </a:lvl1pPr>
          </a:lstStyle>
          <a:p>
            <a:r>
              <a:rPr lang="en-GB" dirty="0"/>
              <a:t>Click to add title</a:t>
            </a:r>
            <a:br>
              <a:rPr lang="en-GB" dirty="0"/>
            </a:br>
            <a:endParaRPr lang="en-US" dirty="0"/>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3"/>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8" y="2279326"/>
            <a:ext cx="6090656" cy="900000"/>
          </a:xfrm>
        </p:spPr>
        <p:txBody>
          <a:bodyPr lIns="0" tIns="0" rIns="0" bIns="0">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solidFill>
                  <a:schemeClr val="bg1"/>
                </a:solidFill>
              </a:rPr>
              <a:t>Click to add subtitle</a:t>
            </a:r>
          </a:p>
        </p:txBody>
      </p:sp>
    </p:spTree>
    <p:extLst>
      <p:ext uri="{BB962C8B-B14F-4D97-AF65-F5344CB8AC3E}">
        <p14:creationId xmlns:p14="http://schemas.microsoft.com/office/powerpoint/2010/main" val="19449892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3"/>
          <a:stretch>
            <a:fillRect/>
          </a:stretch>
        </p:blipFill>
        <p:spPr>
          <a:xfrm>
            <a:off x="541638" y="5955902"/>
            <a:ext cx="2058924" cy="645414"/>
          </a:xfrm>
          <a:prstGeom prst="rect">
            <a:avLst/>
          </a:prstGeom>
        </p:spPr>
      </p:pic>
      <p:pic>
        <p:nvPicPr>
          <p:cNvPr id="17" name="Picture 16">
            <a:extLst>
              <a:ext uri="{FF2B5EF4-FFF2-40B4-BE49-F238E27FC236}">
                <a16:creationId xmlns:a16="http://schemas.microsoft.com/office/drawing/2014/main" id="{DE4ED238-AF72-794E-998B-FFE5747DCC79}"/>
              </a:ext>
            </a:extLst>
          </p:cNvPr>
          <p:cNvPicPr>
            <a:picLocks noChangeAspect="1"/>
          </p:cNvPicPr>
          <p:nvPr userDrawn="1"/>
        </p:nvPicPr>
        <p:blipFill>
          <a:blip r:embed="rId4"/>
          <a:stretch>
            <a:fillRect/>
          </a:stretch>
        </p:blipFill>
        <p:spPr>
          <a:xfrm>
            <a:off x="7006202" y="2339163"/>
            <a:ext cx="4468996" cy="4290236"/>
          </a:xfrm>
          <a:prstGeom prst="rect">
            <a:avLst/>
          </a:prstGeom>
        </p:spPr>
      </p:pic>
      <p:sp>
        <p:nvSpPr>
          <p:cNvPr id="8" name="Title 1">
            <a:extLst>
              <a:ext uri="{FF2B5EF4-FFF2-40B4-BE49-F238E27FC236}">
                <a16:creationId xmlns:a16="http://schemas.microsoft.com/office/drawing/2014/main" id="{50E3C374-F69E-7647-B74C-8962D2F2FE03}"/>
              </a:ext>
            </a:extLst>
          </p:cNvPr>
          <p:cNvSpPr>
            <a:spLocks noGrp="1"/>
          </p:cNvSpPr>
          <p:nvPr>
            <p:ph type="title" hasCustomPrompt="1"/>
          </p:nvPr>
        </p:nvSpPr>
        <p:spPr>
          <a:xfrm>
            <a:off x="541640" y="800099"/>
            <a:ext cx="11142360" cy="1332000"/>
          </a:xfrm>
        </p:spPr>
        <p:txBody>
          <a:bodyPr lIns="0" tIns="0" rIns="0" bIns="0" anchor="t" anchorCtr="0">
            <a:normAutofit/>
          </a:bodyPr>
          <a:lstStyle>
            <a:lvl1pPr>
              <a:defRPr sz="4800" b="1">
                <a:solidFill>
                  <a:schemeClr val="bg1"/>
                </a:solidFill>
              </a:defRPr>
            </a:lvl1pPr>
          </a:lstStyle>
          <a:p>
            <a:r>
              <a:rPr lang="en-US" dirty="0"/>
              <a:t>Section title</a:t>
            </a:r>
          </a:p>
        </p:txBody>
      </p:sp>
    </p:spTree>
    <p:extLst>
      <p:ext uri="{BB962C8B-B14F-4D97-AF65-F5344CB8AC3E}">
        <p14:creationId xmlns:p14="http://schemas.microsoft.com/office/powerpoint/2010/main" val="241346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3"/>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6A3FEDC-2C8E-EA43-9A24-AD5D22A626B2}"/>
              </a:ext>
            </a:extLst>
          </p:cNvPr>
          <p:cNvPicPr>
            <a:picLocks noChangeAspect="1"/>
          </p:cNvPicPr>
          <p:nvPr userDrawn="1"/>
        </p:nvPicPr>
        <p:blipFill>
          <a:blip r:embed="rId4"/>
          <a:stretch>
            <a:fillRect/>
          </a:stretch>
        </p:blipFill>
        <p:spPr>
          <a:xfrm>
            <a:off x="7411162" y="2371060"/>
            <a:ext cx="3390300" cy="4361526"/>
          </a:xfrm>
          <a:prstGeom prst="rect">
            <a:avLst/>
          </a:prstGeom>
        </p:spPr>
      </p:pic>
      <p:sp>
        <p:nvSpPr>
          <p:cNvPr id="5" name="Title 1">
            <a:extLst>
              <a:ext uri="{FF2B5EF4-FFF2-40B4-BE49-F238E27FC236}">
                <a16:creationId xmlns:a16="http://schemas.microsoft.com/office/drawing/2014/main" id="{A92B6109-3470-194B-BD72-34E4BE4E849A}"/>
              </a:ext>
            </a:extLst>
          </p:cNvPr>
          <p:cNvSpPr>
            <a:spLocks noGrp="1"/>
          </p:cNvSpPr>
          <p:nvPr>
            <p:ph type="title" hasCustomPrompt="1"/>
          </p:nvPr>
        </p:nvSpPr>
        <p:spPr>
          <a:xfrm>
            <a:off x="541640" y="800098"/>
            <a:ext cx="11142360" cy="1332000"/>
          </a:xfrm>
        </p:spPr>
        <p:txBody>
          <a:bodyPr lIns="0" tIns="0" rIns="0" bIns="0" anchor="t" anchorCtr="0">
            <a:normAutofit/>
          </a:bodyPr>
          <a:lstStyle>
            <a:lvl1pPr>
              <a:defRPr sz="4800" b="1">
                <a:solidFill>
                  <a:schemeClr val="bg1"/>
                </a:solidFill>
              </a:defRPr>
            </a:lvl1pPr>
          </a:lstStyle>
          <a:p>
            <a:r>
              <a:rPr lang="en-US" dirty="0"/>
              <a:t>Section title</a:t>
            </a:r>
            <a:br>
              <a:rPr lang="en-US" dirty="0"/>
            </a:br>
            <a:endParaRPr lang="en-US" dirty="0"/>
          </a:p>
        </p:txBody>
      </p:sp>
    </p:spTree>
    <p:extLst>
      <p:ext uri="{BB962C8B-B14F-4D97-AF65-F5344CB8AC3E}">
        <p14:creationId xmlns:p14="http://schemas.microsoft.com/office/powerpoint/2010/main" val="3824816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Purple">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5" name="Title 1">
            <a:extLst>
              <a:ext uri="{FF2B5EF4-FFF2-40B4-BE49-F238E27FC236}">
                <a16:creationId xmlns:a16="http://schemas.microsoft.com/office/drawing/2014/main" id="{7E4E3CDE-3B6C-BE4A-A05F-125AE275EC24}"/>
              </a:ext>
            </a:extLst>
          </p:cNvPr>
          <p:cNvSpPr>
            <a:spLocks noGrp="1"/>
          </p:cNvSpPr>
          <p:nvPr>
            <p:ph type="title" hasCustomPrompt="1"/>
          </p:nvPr>
        </p:nvSpPr>
        <p:spPr>
          <a:xfrm>
            <a:off x="541640" y="800099"/>
            <a:ext cx="11142360" cy="1332000"/>
          </a:xfrm>
        </p:spPr>
        <p:txBody>
          <a:bodyPr lIns="0" tIns="0" rIns="0" bIns="0" anchor="t" anchorCtr="0">
            <a:normAutofit/>
          </a:bodyPr>
          <a:lstStyle>
            <a:lvl1pPr>
              <a:defRPr sz="4800" b="1">
                <a:solidFill>
                  <a:schemeClr val="bg1"/>
                </a:solidFill>
              </a:defRPr>
            </a:lvl1pPr>
          </a:lstStyle>
          <a:p>
            <a:r>
              <a:rPr lang="en-US" dirty="0"/>
              <a:t>Section title</a:t>
            </a:r>
          </a:p>
        </p:txBody>
      </p:sp>
    </p:spTree>
    <p:extLst>
      <p:ext uri="{BB962C8B-B14F-4D97-AF65-F5344CB8AC3E}">
        <p14:creationId xmlns:p14="http://schemas.microsoft.com/office/powerpoint/2010/main" val="1652068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800098"/>
            <a:ext cx="4680000" cy="1332000"/>
          </a:xfrm>
        </p:spPr>
        <p:txBody>
          <a:bodyPr lIns="0" tIns="0" rIns="0" bIns="0" anchor="t" anchorCtr="0">
            <a:normAutofit/>
          </a:bodyPr>
          <a:lstStyle>
            <a:lvl1pPr>
              <a:defRPr b="1">
                <a:solidFill>
                  <a:schemeClr val="tx1"/>
                </a:solidFill>
              </a:defRPr>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2304285"/>
            <a:ext cx="4680000" cy="3600000"/>
          </a:xfrm>
        </p:spPr>
        <p:txBody>
          <a:bodyPr lIns="0" tIns="0" rIns="0" bIns="0" numCol="1">
            <a:normAutofit/>
          </a:bodyPr>
          <a:lstStyle>
            <a:lvl1pPr>
              <a:lnSpc>
                <a:spcPct val="100000"/>
              </a:lnSpc>
              <a:buClr>
                <a:schemeClr val="tx2"/>
              </a:buClr>
              <a:defRPr>
                <a:solidFill>
                  <a:schemeClr val="tx1"/>
                </a:solidFill>
              </a:defRPr>
            </a:lvl1pPr>
            <a:lvl2pPr>
              <a:lnSpc>
                <a:spcPct val="100000"/>
              </a:lnSpc>
              <a:buClr>
                <a:schemeClr val="tx2"/>
              </a:buClr>
              <a:defRPr>
                <a:solidFill>
                  <a:schemeClr val="tx1"/>
                </a:solidFill>
              </a:defRPr>
            </a:lvl2pPr>
            <a:lvl3pPr>
              <a:lnSpc>
                <a:spcPct val="100000"/>
              </a:lnSpc>
              <a:buClr>
                <a:schemeClr val="tx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add text </a:t>
            </a:r>
          </a:p>
          <a:p>
            <a:pPr lvl="1"/>
            <a:r>
              <a:rPr lang="en-GB" dirty="0"/>
              <a:t>Second level</a:t>
            </a:r>
          </a:p>
          <a:p>
            <a:pPr lvl="2"/>
            <a:r>
              <a:rPr lang="en-GB" dirty="0"/>
              <a:t>Third level</a:t>
            </a:r>
          </a:p>
        </p:txBody>
      </p:sp>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dirty="0"/>
          </a:p>
        </p:txBody>
      </p:sp>
      <p:sp>
        <p:nvSpPr>
          <p:cNvPr id="10" name="Content Placeholder 2">
            <a:extLst>
              <a:ext uri="{FF2B5EF4-FFF2-40B4-BE49-F238E27FC236}">
                <a16:creationId xmlns:a16="http://schemas.microsoft.com/office/drawing/2014/main" id="{D88148E9-DD91-904F-9F57-DD0176D5422C}"/>
              </a:ext>
            </a:extLst>
          </p:cNvPr>
          <p:cNvSpPr>
            <a:spLocks noGrp="1"/>
          </p:cNvSpPr>
          <p:nvPr>
            <p:ph idx="13" hasCustomPrompt="1"/>
          </p:nvPr>
        </p:nvSpPr>
        <p:spPr>
          <a:xfrm>
            <a:off x="6970360" y="2304287"/>
            <a:ext cx="4680000" cy="3600000"/>
          </a:xfrm>
        </p:spPr>
        <p:txBody>
          <a:bodyPr lIns="0" tIns="0" rIns="0" bIns="0" numCol="1">
            <a:normAutofit/>
          </a:bodyPr>
          <a:lstStyle>
            <a:lvl1pPr>
              <a:lnSpc>
                <a:spcPct val="100000"/>
              </a:lnSpc>
              <a:buClr>
                <a:schemeClr val="tx2"/>
              </a:buClr>
              <a:defRPr>
                <a:solidFill>
                  <a:schemeClr val="tx1"/>
                </a:solidFill>
              </a:defRPr>
            </a:lvl1pPr>
            <a:lvl2pPr>
              <a:lnSpc>
                <a:spcPct val="100000"/>
              </a:lnSpc>
              <a:buClr>
                <a:schemeClr val="tx2"/>
              </a:buClr>
              <a:defRPr>
                <a:solidFill>
                  <a:schemeClr val="tx1"/>
                </a:solidFill>
              </a:defRPr>
            </a:lvl2pPr>
            <a:lvl3pPr>
              <a:lnSpc>
                <a:spcPct val="100000"/>
              </a:lnSpc>
              <a:buClr>
                <a:schemeClr val="tx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add text </a:t>
            </a:r>
          </a:p>
          <a:p>
            <a:pPr lvl="1"/>
            <a:r>
              <a:rPr lang="en-GB" dirty="0"/>
              <a:t>Second level</a:t>
            </a:r>
          </a:p>
          <a:p>
            <a:pPr lvl="2"/>
            <a:r>
              <a:rPr lang="en-GB" dirty="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3"/>
          <a:stretch>
            <a:fillRect/>
          </a:stretch>
        </p:blipFill>
        <p:spPr>
          <a:xfrm>
            <a:off x="9591436" y="295104"/>
            <a:ext cx="2058924" cy="645414"/>
          </a:xfrm>
          <a:prstGeom prst="rect">
            <a:avLst/>
          </a:prstGeom>
        </p:spPr>
      </p:pic>
    </p:spTree>
    <p:extLst>
      <p:ext uri="{BB962C8B-B14F-4D97-AF65-F5344CB8AC3E}">
        <p14:creationId xmlns:p14="http://schemas.microsoft.com/office/powerpoint/2010/main" val="11573215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800098"/>
            <a:ext cx="4680000" cy="1332000"/>
          </a:xfrm>
        </p:spPr>
        <p:txBody>
          <a:bodyPr lIns="0" tIns="0" rIns="0" bIns="0" anchor="t" anchorCtr="0">
            <a:normAutofit/>
          </a:bodyPr>
          <a:lstStyle>
            <a:lvl1pPr>
              <a:defRPr b="1">
                <a:solidFill>
                  <a:schemeClr val="tx1"/>
                </a:solidFill>
              </a:defRPr>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2304287"/>
            <a:ext cx="4680000" cy="3600000"/>
          </a:xfrm>
        </p:spPr>
        <p:txBody>
          <a:bodyPr lIns="0" tIns="0" rIns="0" bIns="0" numCol="1">
            <a:normAutofit/>
          </a:bodyPr>
          <a:lstStyle>
            <a:lvl1pPr>
              <a:lnSpc>
                <a:spcPct val="100000"/>
              </a:lnSpc>
              <a:buClr>
                <a:schemeClr val="tx2"/>
              </a:buClr>
              <a:defRPr>
                <a:solidFill>
                  <a:schemeClr val="tx1"/>
                </a:solidFill>
              </a:defRPr>
            </a:lvl1pPr>
            <a:lvl2pPr>
              <a:lnSpc>
                <a:spcPct val="100000"/>
              </a:lnSpc>
              <a:buClr>
                <a:schemeClr val="tx2"/>
              </a:buClr>
              <a:defRPr>
                <a:solidFill>
                  <a:schemeClr val="tx1"/>
                </a:solidFill>
              </a:defRPr>
            </a:lvl2pPr>
            <a:lvl3pPr>
              <a:lnSpc>
                <a:spcPct val="100000"/>
              </a:lnSpc>
              <a:buClr>
                <a:schemeClr val="tx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add text </a:t>
            </a:r>
          </a:p>
          <a:p>
            <a:pPr lvl="1"/>
            <a:r>
              <a:rPr lang="en-GB" dirty="0"/>
              <a:t>Second level</a:t>
            </a:r>
          </a:p>
          <a:p>
            <a:pPr lvl="2"/>
            <a:r>
              <a:rPr lang="en-GB" dirty="0"/>
              <a:t>Third level</a:t>
            </a:r>
          </a:p>
        </p:txBody>
      </p:sp>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dirty="0"/>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3"/>
          <a:stretch>
            <a:fillRect/>
          </a:stretch>
        </p:blipFill>
        <p:spPr>
          <a:xfrm>
            <a:off x="9591436" y="295104"/>
            <a:ext cx="2058924" cy="645414"/>
          </a:xfrm>
          <a:prstGeom prst="rect">
            <a:avLst/>
          </a:prstGeom>
        </p:spPr>
      </p:pic>
      <p:sp>
        <p:nvSpPr>
          <p:cNvPr id="8" name="Oval 7">
            <a:extLst>
              <a:ext uri="{FF2B5EF4-FFF2-40B4-BE49-F238E27FC236}">
                <a16:creationId xmlns:a16="http://schemas.microsoft.com/office/drawing/2014/main" id="{6E59661B-8423-3C4B-BF02-81B9FA78B5CC}"/>
              </a:ext>
            </a:extLst>
          </p:cNvPr>
          <p:cNvSpPr/>
          <p:nvPr userDrawn="1"/>
        </p:nvSpPr>
        <p:spPr>
          <a:xfrm>
            <a:off x="7728155" y="1642147"/>
            <a:ext cx="3922205" cy="39222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a:extLst>
              <a:ext uri="{FF2B5EF4-FFF2-40B4-BE49-F238E27FC236}">
                <a16:creationId xmlns:a16="http://schemas.microsoft.com/office/drawing/2014/main" id="{D4A8C283-EA53-5841-A4A4-F9D65FD4E205}"/>
              </a:ext>
            </a:extLst>
          </p:cNvPr>
          <p:cNvSpPr>
            <a:spLocks noGrp="1"/>
          </p:cNvSpPr>
          <p:nvPr>
            <p:ph type="body" sz="half" idx="2" hasCustomPrompt="1"/>
          </p:nvPr>
        </p:nvSpPr>
        <p:spPr>
          <a:xfrm>
            <a:off x="8106293" y="2061895"/>
            <a:ext cx="3165927" cy="3240000"/>
          </a:xfrm>
        </p:spPr>
        <p:txBody>
          <a:bodyPr lIns="0" tIns="0" rIns="0" bIns="0" anchor="ctr" anchorCtr="0">
            <a:spAutoFit/>
          </a:bodyPr>
          <a:lstStyle>
            <a:lvl1pPr marL="0" indent="0" algn="ctr">
              <a:buNone/>
              <a:defRPr sz="32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Pull out </a:t>
            </a:r>
            <a:br>
              <a:rPr lang="en-US" dirty="0"/>
            </a:br>
            <a:r>
              <a:rPr lang="en-US" dirty="0"/>
              <a:t>stat or info</a:t>
            </a:r>
          </a:p>
        </p:txBody>
      </p:sp>
    </p:spTree>
    <p:extLst>
      <p:ext uri="{BB962C8B-B14F-4D97-AF65-F5344CB8AC3E}">
        <p14:creationId xmlns:p14="http://schemas.microsoft.com/office/powerpoint/2010/main" val="1669773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Breakout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800099"/>
            <a:ext cx="4680000" cy="1218795"/>
          </a:xfrm>
        </p:spPr>
        <p:txBody>
          <a:bodyPr lIns="0" tIns="0" rIns="0" bIns="0" anchor="t" anchorCtr="0">
            <a:normAutofit/>
          </a:bodyPr>
          <a:lstStyle>
            <a:lvl1pPr>
              <a:defRPr b="1">
                <a:solidFill>
                  <a:schemeClr val="tx1"/>
                </a:solidFill>
              </a:defRPr>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2304287"/>
            <a:ext cx="4680000" cy="3600000"/>
          </a:xfrm>
        </p:spPr>
        <p:txBody>
          <a:bodyPr lIns="0" tIns="0" rIns="0" bIns="0" numCol="1">
            <a:normAutofit/>
          </a:bodyPr>
          <a:lstStyle>
            <a:lvl1pPr>
              <a:lnSpc>
                <a:spcPct val="100000"/>
              </a:lnSpc>
              <a:buClr>
                <a:schemeClr val="tx2"/>
              </a:buClr>
              <a:defRPr>
                <a:solidFill>
                  <a:schemeClr val="tx1"/>
                </a:solidFill>
              </a:defRPr>
            </a:lvl1pPr>
            <a:lvl2pPr>
              <a:lnSpc>
                <a:spcPct val="100000"/>
              </a:lnSpc>
              <a:buClr>
                <a:schemeClr val="tx2"/>
              </a:buClr>
              <a:defRPr>
                <a:solidFill>
                  <a:schemeClr val="tx1"/>
                </a:solidFill>
              </a:defRPr>
            </a:lvl2pPr>
            <a:lvl3pPr>
              <a:lnSpc>
                <a:spcPct val="100000"/>
              </a:lnSpc>
              <a:buClr>
                <a:schemeClr val="tx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add text </a:t>
            </a:r>
          </a:p>
          <a:p>
            <a:pPr lvl="1"/>
            <a:r>
              <a:rPr lang="en-GB" dirty="0"/>
              <a:t>Second level</a:t>
            </a:r>
          </a:p>
          <a:p>
            <a:pPr lvl="2"/>
            <a:r>
              <a:rPr lang="en-GB" dirty="0"/>
              <a:t>Third level</a:t>
            </a:r>
          </a:p>
        </p:txBody>
      </p:sp>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dirty="0"/>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3"/>
          <a:stretch>
            <a:fillRect/>
          </a:stretch>
        </p:blipFill>
        <p:spPr>
          <a:xfrm>
            <a:off x="9591436" y="295104"/>
            <a:ext cx="2058924" cy="645414"/>
          </a:xfrm>
          <a:prstGeom prst="rect">
            <a:avLst/>
          </a:prstGeom>
        </p:spPr>
      </p:pic>
      <p:sp>
        <p:nvSpPr>
          <p:cNvPr id="10" name="Oval 9">
            <a:extLst>
              <a:ext uri="{FF2B5EF4-FFF2-40B4-BE49-F238E27FC236}">
                <a16:creationId xmlns:a16="http://schemas.microsoft.com/office/drawing/2014/main" id="{2248408F-49CD-5E46-BE75-A66776881CC3}"/>
              </a:ext>
            </a:extLst>
          </p:cNvPr>
          <p:cNvSpPr/>
          <p:nvPr userDrawn="1"/>
        </p:nvSpPr>
        <p:spPr>
          <a:xfrm>
            <a:off x="7430629" y="1790891"/>
            <a:ext cx="4260209" cy="426020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4">
            <a:extLst>
              <a:ext uri="{FF2B5EF4-FFF2-40B4-BE49-F238E27FC236}">
                <a16:creationId xmlns:a16="http://schemas.microsoft.com/office/drawing/2014/main" id="{8F74FA25-E95E-9F46-BD6C-041A0BBF4D5C}"/>
              </a:ext>
            </a:extLst>
          </p:cNvPr>
          <p:cNvSpPr>
            <a:spLocks noGrp="1"/>
          </p:cNvSpPr>
          <p:nvPr>
            <p:ph type="pic" sz="quarter" idx="13"/>
          </p:nvPr>
        </p:nvSpPr>
        <p:spPr>
          <a:xfrm>
            <a:off x="6547104" y="1336078"/>
            <a:ext cx="5644896" cy="4603922"/>
          </a:xfrm>
          <a:prstGeom prst="rect">
            <a:avLst/>
          </a:prstGeom>
          <a:noFill/>
        </p:spPr>
        <p:txBody>
          <a:bodyPr wrap="square" lIns="0" tIns="0" rIns="0" bIns="0" anchor="t" anchorCtr="0">
            <a:normAutofit/>
          </a:bodyPr>
          <a:lstStyle>
            <a:lvl1pPr marL="360000" indent="0" algn="ctr">
              <a:buFontTx/>
              <a:buNone/>
              <a:defRPr sz="3200"/>
            </a:lvl1pPr>
          </a:lstStyle>
          <a:p>
            <a:r>
              <a:rPr lang="en-US"/>
              <a:t>Click icon to add picture</a:t>
            </a:r>
            <a:endParaRPr lang="en-US" dirty="0"/>
          </a:p>
        </p:txBody>
      </p:sp>
    </p:spTree>
    <p:extLst>
      <p:ext uri="{BB962C8B-B14F-4D97-AF65-F5344CB8AC3E}">
        <p14:creationId xmlns:p14="http://schemas.microsoft.com/office/powerpoint/2010/main" val="13923207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38726"/>
            <a:ext cx="6480000" cy="1260000"/>
          </a:xfrm>
        </p:spPr>
        <p:txBody>
          <a:bodyPr lIns="0" tIns="0" rIns="0" bIns="0" anchor="t" anchorCtr="0">
            <a:normAutofit/>
          </a:bodyPr>
          <a:lstStyle>
            <a:lvl1pPr>
              <a:defRPr b="1"/>
            </a:lvl1pPr>
          </a:lstStyle>
          <a:p>
            <a:r>
              <a:rPr lang="en-GB" dirty="0"/>
              <a:t>Click to edit title style</a:t>
            </a:r>
            <a:endParaRPr lang="en-US" dirty="0"/>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2398425"/>
            <a:ext cx="11134423" cy="324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edit text styles</a:t>
            </a:r>
          </a:p>
          <a:p>
            <a:pPr lvl="1"/>
            <a:r>
              <a:rPr lang="en-GB" dirty="0"/>
              <a:t>Second level</a:t>
            </a:r>
          </a:p>
          <a:p>
            <a:pPr lvl="2"/>
            <a:r>
              <a:rPr lang="en-GB" dirty="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dirty="0"/>
          </a:p>
        </p:txBody>
      </p:sp>
    </p:spTree>
    <p:extLst>
      <p:ext uri="{BB962C8B-B14F-4D97-AF65-F5344CB8AC3E}">
        <p14:creationId xmlns:p14="http://schemas.microsoft.com/office/powerpoint/2010/main" val="4140386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5A35982-B7FA-7249-8409-93213B6A0224}"/>
              </a:ext>
            </a:extLst>
          </p:cNvPr>
          <p:cNvSpPr>
            <a:spLocks noGrp="1"/>
          </p:cNvSpPr>
          <p:nvPr>
            <p:ph idx="1" hasCustomPrompt="1"/>
          </p:nvPr>
        </p:nvSpPr>
        <p:spPr>
          <a:xfrm>
            <a:off x="541640" y="2398425"/>
            <a:ext cx="7611760" cy="3240000"/>
          </a:xfrm>
        </p:spPr>
        <p:txBody>
          <a:bodyPr lIns="0" tIns="0" rIns="0" bIns="0">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edit text styles</a:t>
            </a:r>
          </a:p>
          <a:p>
            <a:pPr lvl="1"/>
            <a:r>
              <a:rPr lang="en-GB" dirty="0"/>
              <a:t>Second level</a:t>
            </a:r>
          </a:p>
          <a:p>
            <a:pPr lvl="2"/>
            <a:r>
              <a:rPr lang="en-GB" dirty="0"/>
              <a:t>Third level</a:t>
            </a:r>
          </a:p>
        </p:txBody>
      </p:sp>
      <p:sp>
        <p:nvSpPr>
          <p:cNvPr id="10" name="Oval 9">
            <a:extLst>
              <a:ext uri="{FF2B5EF4-FFF2-40B4-BE49-F238E27FC236}">
                <a16:creationId xmlns:a16="http://schemas.microsoft.com/office/drawing/2014/main" id="{4370A60E-C965-2642-A45A-823C15E81285}"/>
              </a:ext>
            </a:extLst>
          </p:cNvPr>
          <p:cNvSpPr/>
          <p:nvPr userDrawn="1"/>
        </p:nvSpPr>
        <p:spPr>
          <a:xfrm>
            <a:off x="8484433" y="2398425"/>
            <a:ext cx="3165927" cy="316592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05B01C4-0670-0040-AFE2-AD864FF97E69}"/>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3" name="Text Placeholder 3">
            <a:extLst>
              <a:ext uri="{FF2B5EF4-FFF2-40B4-BE49-F238E27FC236}">
                <a16:creationId xmlns:a16="http://schemas.microsoft.com/office/drawing/2014/main" id="{14892FC7-F759-9843-BFF7-58AB7322F4A8}"/>
              </a:ext>
            </a:extLst>
          </p:cNvPr>
          <p:cNvSpPr>
            <a:spLocks noGrp="1"/>
          </p:cNvSpPr>
          <p:nvPr>
            <p:ph type="body" sz="half" idx="2" hasCustomPrompt="1"/>
          </p:nvPr>
        </p:nvSpPr>
        <p:spPr>
          <a:xfrm>
            <a:off x="8484433" y="2362800"/>
            <a:ext cx="3165927" cy="3240000"/>
          </a:xfrm>
        </p:spPr>
        <p:txBody>
          <a:bodyPr lIns="0" tIns="0" rIns="0" bIns="0" anchor="ctr" anchorCtr="0">
            <a:spAutoFit/>
          </a:bodyPr>
          <a:lstStyle>
            <a:lvl1pPr marL="0" indent="0" algn="ctr">
              <a:buNone/>
              <a:defRPr sz="32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Pull out </a:t>
            </a:r>
            <a:br>
              <a:rPr lang="en-US" dirty="0"/>
            </a:br>
            <a:r>
              <a:rPr lang="en-US" dirty="0"/>
              <a:t>stat or info</a:t>
            </a:r>
          </a:p>
        </p:txBody>
      </p:sp>
      <p:sp>
        <p:nvSpPr>
          <p:cNvPr id="16" name="Slide Number Placeholder 15">
            <a:extLst>
              <a:ext uri="{FF2B5EF4-FFF2-40B4-BE49-F238E27FC236}">
                <a16:creationId xmlns:a16="http://schemas.microsoft.com/office/drawing/2014/main" id="{26A3DFF5-4079-C544-A079-A686353689A3}"/>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dirty="0"/>
          </a:p>
        </p:txBody>
      </p:sp>
      <p:sp>
        <p:nvSpPr>
          <p:cNvPr id="9" name="Title 1">
            <a:extLst>
              <a:ext uri="{FF2B5EF4-FFF2-40B4-BE49-F238E27FC236}">
                <a16:creationId xmlns:a16="http://schemas.microsoft.com/office/drawing/2014/main" id="{C9479264-ACC2-3C4B-A40C-921E4558F7BF}"/>
              </a:ext>
            </a:extLst>
          </p:cNvPr>
          <p:cNvSpPr>
            <a:spLocks noGrp="1"/>
          </p:cNvSpPr>
          <p:nvPr>
            <p:ph type="title" hasCustomPrompt="1"/>
          </p:nvPr>
        </p:nvSpPr>
        <p:spPr>
          <a:xfrm>
            <a:off x="541642" y="338729"/>
            <a:ext cx="6480000" cy="1260000"/>
          </a:xfrm>
        </p:spPr>
        <p:txBody>
          <a:bodyPr lIns="0" tIns="0" rIns="0" bIns="0" anchor="t" anchorCtr="0">
            <a:normAutofit/>
          </a:bodyPr>
          <a:lstStyle>
            <a:lvl1pPr>
              <a:defRPr b="1"/>
            </a:lvl1pPr>
          </a:lstStyle>
          <a:p>
            <a:r>
              <a:rPr lang="en-GB" dirty="0"/>
              <a:t>Click to edit title style</a:t>
            </a:r>
            <a:endParaRPr lang="en-US" dirty="0"/>
          </a:p>
        </p:txBody>
      </p:sp>
    </p:spTree>
    <p:extLst>
      <p:ext uri="{BB962C8B-B14F-4D97-AF65-F5344CB8AC3E}">
        <p14:creationId xmlns:p14="http://schemas.microsoft.com/office/powerpoint/2010/main" val="538036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breakout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CA3872-125E-D844-ACC6-04DE18BE4599}"/>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Content Placeholder 2">
            <a:extLst>
              <a:ext uri="{FF2B5EF4-FFF2-40B4-BE49-F238E27FC236}">
                <a16:creationId xmlns:a16="http://schemas.microsoft.com/office/drawing/2014/main" id="{2CC8DF0E-C547-8C4A-AF07-EEE52F658ED9}"/>
              </a:ext>
            </a:extLst>
          </p:cNvPr>
          <p:cNvSpPr>
            <a:spLocks noGrp="1"/>
          </p:cNvSpPr>
          <p:nvPr>
            <p:ph idx="1" hasCustomPrompt="1"/>
          </p:nvPr>
        </p:nvSpPr>
        <p:spPr>
          <a:xfrm>
            <a:off x="541640" y="2398425"/>
            <a:ext cx="5786008" cy="3240000"/>
          </a:xfrm>
        </p:spPr>
        <p:txBody>
          <a:bodyPr lIns="0" tIns="0" rIns="0" bIns="0">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edit text styles</a:t>
            </a:r>
          </a:p>
          <a:p>
            <a:pPr lvl="1"/>
            <a:r>
              <a:rPr lang="en-GB" dirty="0"/>
              <a:t>Second level</a:t>
            </a:r>
          </a:p>
          <a:p>
            <a:pPr lvl="2"/>
            <a:r>
              <a:rPr lang="en-GB" dirty="0"/>
              <a:t>Third level</a:t>
            </a:r>
          </a:p>
        </p:txBody>
      </p:sp>
      <p:sp>
        <p:nvSpPr>
          <p:cNvPr id="13" name="Oval 12">
            <a:extLst>
              <a:ext uri="{FF2B5EF4-FFF2-40B4-BE49-F238E27FC236}">
                <a16:creationId xmlns:a16="http://schemas.microsoft.com/office/drawing/2014/main" id="{C4189D1B-F290-C64F-A0C7-4BBB06A0103F}"/>
              </a:ext>
            </a:extLst>
          </p:cNvPr>
          <p:cNvSpPr/>
          <p:nvPr userDrawn="1"/>
        </p:nvSpPr>
        <p:spPr>
          <a:xfrm>
            <a:off x="7430629" y="1790891"/>
            <a:ext cx="4260209" cy="426020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4">
            <a:extLst>
              <a:ext uri="{FF2B5EF4-FFF2-40B4-BE49-F238E27FC236}">
                <a16:creationId xmlns:a16="http://schemas.microsoft.com/office/drawing/2014/main" id="{C5E632EB-8FE9-754B-85D0-554F7D7E3C51}"/>
              </a:ext>
            </a:extLst>
          </p:cNvPr>
          <p:cNvSpPr>
            <a:spLocks noGrp="1"/>
          </p:cNvSpPr>
          <p:nvPr>
            <p:ph type="pic" sz="quarter" idx="12"/>
          </p:nvPr>
        </p:nvSpPr>
        <p:spPr>
          <a:xfrm>
            <a:off x="6547104" y="1336078"/>
            <a:ext cx="5644896" cy="4603922"/>
          </a:xfrm>
          <a:prstGeom prst="rect">
            <a:avLst/>
          </a:prstGeom>
          <a:noFill/>
        </p:spPr>
        <p:txBody>
          <a:bodyPr wrap="square" lIns="0" tIns="0" rIns="0" bIns="0" anchor="t" anchorCtr="0">
            <a:normAutofit/>
          </a:bodyPr>
          <a:lstStyle>
            <a:lvl1pPr marL="360000" indent="0" algn="ctr">
              <a:buFontTx/>
              <a:buNone/>
              <a:defRPr sz="3200"/>
            </a:lvl1pPr>
          </a:lstStyle>
          <a:p>
            <a:r>
              <a:rPr lang="en-US"/>
              <a:t>Click icon to add picture</a:t>
            </a:r>
            <a:endParaRPr lang="en-US" dirty="0"/>
          </a:p>
        </p:txBody>
      </p:sp>
      <p:sp>
        <p:nvSpPr>
          <p:cNvPr id="22" name="Slide Number Placeholder 21">
            <a:extLst>
              <a:ext uri="{FF2B5EF4-FFF2-40B4-BE49-F238E27FC236}">
                <a16:creationId xmlns:a16="http://schemas.microsoft.com/office/drawing/2014/main" id="{1FC67852-C149-6343-AF31-3D18E4E92540}"/>
              </a:ext>
            </a:extLst>
          </p:cNvPr>
          <p:cNvSpPr>
            <a:spLocks noGrp="1"/>
          </p:cNvSpPr>
          <p:nvPr>
            <p:ph type="sldNum" sz="quarter" idx="15"/>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dirty="0"/>
          </a:p>
        </p:txBody>
      </p:sp>
      <p:sp>
        <p:nvSpPr>
          <p:cNvPr id="8" name="Title 1">
            <a:extLst>
              <a:ext uri="{FF2B5EF4-FFF2-40B4-BE49-F238E27FC236}">
                <a16:creationId xmlns:a16="http://schemas.microsoft.com/office/drawing/2014/main" id="{6D8DCFBF-782F-4240-B65A-A141970F40EA}"/>
              </a:ext>
            </a:extLst>
          </p:cNvPr>
          <p:cNvSpPr>
            <a:spLocks noGrp="1"/>
          </p:cNvSpPr>
          <p:nvPr>
            <p:ph type="title" hasCustomPrompt="1"/>
          </p:nvPr>
        </p:nvSpPr>
        <p:spPr>
          <a:xfrm>
            <a:off x="541639" y="338729"/>
            <a:ext cx="6480000" cy="1260000"/>
          </a:xfrm>
        </p:spPr>
        <p:txBody>
          <a:bodyPr lIns="0" tIns="0" rIns="0" bIns="0" anchor="t" anchorCtr="0">
            <a:normAutofit/>
          </a:bodyPr>
          <a:lstStyle>
            <a:lvl1pPr>
              <a:defRPr b="1"/>
            </a:lvl1pPr>
          </a:lstStyle>
          <a:p>
            <a:r>
              <a:rPr lang="en-GB" dirty="0"/>
              <a:t>Click to edit title style</a:t>
            </a:r>
            <a:endParaRPr lang="en-US" dirty="0"/>
          </a:p>
        </p:txBody>
      </p:sp>
    </p:spTree>
    <p:extLst>
      <p:ext uri="{BB962C8B-B14F-4D97-AF65-F5344CB8AC3E}">
        <p14:creationId xmlns:p14="http://schemas.microsoft.com/office/powerpoint/2010/main" val="1941208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or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265689-32B2-894B-A669-460C6B0F8AAE}"/>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2FF75BA3-9ABB-E641-A440-558798F735F2}"/>
              </a:ext>
            </a:extLst>
          </p:cNvPr>
          <p:cNvSpPr>
            <a:spLocks noGrp="1"/>
          </p:cNvSpPr>
          <p:nvPr>
            <p:ph type="title" hasCustomPrompt="1"/>
          </p:nvPr>
        </p:nvSpPr>
        <p:spPr>
          <a:xfrm>
            <a:off x="541640" y="808393"/>
            <a:ext cx="6090654" cy="1332000"/>
          </a:xfrm>
        </p:spPr>
        <p:txBody>
          <a:bodyPr lIns="0" tIns="0" rIns="0" bIns="0" anchor="t" anchorCtr="0">
            <a:normAutofit/>
          </a:bodyPr>
          <a:lstStyle>
            <a:lvl1pPr>
              <a:defRPr b="1"/>
            </a:lvl1pPr>
          </a:lstStyle>
          <a:p>
            <a:r>
              <a:rPr lang="en-GB" dirty="0"/>
              <a:t>Click to edit title style</a:t>
            </a:r>
            <a:endParaRPr lang="en-US" dirty="0"/>
          </a:p>
        </p:txBody>
      </p:sp>
      <p:sp>
        <p:nvSpPr>
          <p:cNvPr id="14" name="Slide Number Placeholder 13">
            <a:extLst>
              <a:ext uri="{FF2B5EF4-FFF2-40B4-BE49-F238E27FC236}">
                <a16:creationId xmlns:a16="http://schemas.microsoft.com/office/drawing/2014/main" id="{70CCC791-0A8A-164D-A1D2-1FD526D783CF}"/>
              </a:ext>
            </a:extLst>
          </p:cNvPr>
          <p:cNvSpPr>
            <a:spLocks noGrp="1"/>
          </p:cNvSpPr>
          <p:nvPr>
            <p:ph type="sldNum" sz="quarter" idx="12"/>
          </p:nvPr>
        </p:nvSpPr>
        <p:spPr>
          <a:xfrm>
            <a:off x="8907160" y="6311900"/>
            <a:ext cx="2743200" cy="365125"/>
          </a:xfrm>
          <a:prstGeom prst="rect">
            <a:avLst/>
          </a:prstGeom>
        </p:spPr>
        <p:txBody>
          <a:bodyPr/>
          <a:lstStyle>
            <a:lvl1pPr>
              <a:defRPr>
                <a:solidFill>
                  <a:schemeClr val="bg1"/>
                </a:solidFill>
              </a:defRPr>
            </a:lvl1pPr>
          </a:lstStyle>
          <a:p>
            <a:fld id="{BE634052-B349-6340-B91C-DAB0451BF245}" type="slidenum">
              <a:rPr lang="en-US" smtClean="0"/>
              <a:pPr/>
              <a:t>‹#›</a:t>
            </a:fld>
            <a:endParaRPr lang="en-US" dirty="0"/>
          </a:p>
        </p:txBody>
      </p:sp>
      <p:sp>
        <p:nvSpPr>
          <p:cNvPr id="6" name="Content Placeholder 2">
            <a:extLst>
              <a:ext uri="{FF2B5EF4-FFF2-40B4-BE49-F238E27FC236}">
                <a16:creationId xmlns:a16="http://schemas.microsoft.com/office/drawing/2014/main" id="{7FFF6BE4-5439-B64E-8266-4191516D9DE6}"/>
              </a:ext>
            </a:extLst>
          </p:cNvPr>
          <p:cNvSpPr>
            <a:spLocks noGrp="1"/>
          </p:cNvSpPr>
          <p:nvPr>
            <p:ph idx="1" hasCustomPrompt="1"/>
          </p:nvPr>
        </p:nvSpPr>
        <p:spPr>
          <a:xfrm>
            <a:off x="541639" y="2398425"/>
            <a:ext cx="6090653" cy="3240000"/>
          </a:xfrm>
        </p:spPr>
        <p:txBody>
          <a:bodyPr lIns="0" tIns="0" rIns="0" bIns="0">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edit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2425600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Teal Plain">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9" y="800099"/>
            <a:ext cx="11134424" cy="1332000"/>
          </a:xfrm>
        </p:spPr>
        <p:txBody>
          <a:bodyPr wrap="square" lIns="0" tIns="0" rIns="0" bIns="0" anchor="t" anchorCtr="0">
            <a:normAutofit/>
          </a:bodyPr>
          <a:lstStyle>
            <a:lvl1pPr algn="l">
              <a:defRPr sz="4800" b="1">
                <a:solidFill>
                  <a:schemeClr val="bg1"/>
                </a:solidFill>
              </a:defRPr>
            </a:lvl1pPr>
          </a:lstStyle>
          <a:p>
            <a:r>
              <a:rPr lang="en-GB" dirty="0"/>
              <a:t>Click to add title</a:t>
            </a:r>
            <a:endParaRPr lang="en-US" dirty="0"/>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7" y="2279326"/>
            <a:ext cx="11134423" cy="900000"/>
          </a:xfrm>
        </p:spPr>
        <p:txBody>
          <a:bodyPr lIns="0" tIns="0" rIns="0" bIns="0">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solidFill>
                  <a:schemeClr val="bg1"/>
                </a:solidFill>
              </a:rPr>
              <a:t>Click to add subtitle</a:t>
            </a:r>
          </a:p>
        </p:txBody>
      </p:sp>
    </p:spTree>
    <p:extLst>
      <p:ext uri="{BB962C8B-B14F-4D97-AF65-F5344CB8AC3E}">
        <p14:creationId xmlns:p14="http://schemas.microsoft.com/office/powerpoint/2010/main" val="11834009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Dark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32A00E-8AA9-D54E-B4B0-3FF8033BA9DB}"/>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F53E047E-03E2-9745-877A-C6B56430ED8B}"/>
              </a:ext>
            </a:extLst>
          </p:cNvPr>
          <p:cNvSpPr>
            <a:spLocks noGrp="1"/>
          </p:cNvSpPr>
          <p:nvPr>
            <p:ph type="title" hasCustomPrompt="1"/>
          </p:nvPr>
        </p:nvSpPr>
        <p:spPr>
          <a:xfrm>
            <a:off x="5797296" y="819967"/>
            <a:ext cx="5853064" cy="1332000"/>
          </a:xfrm>
        </p:spPr>
        <p:txBody>
          <a:bodyPr lIns="0" tIns="0" rIns="0" bIns="0" anchor="t" anchorCtr="0">
            <a:normAutofit/>
          </a:bodyPr>
          <a:lstStyle>
            <a:lvl1pPr>
              <a:defRPr b="1"/>
            </a:lvl1pPr>
          </a:lstStyle>
          <a:p>
            <a:r>
              <a:rPr lang="en-GB" dirty="0"/>
              <a:t>Click to edit title style</a:t>
            </a:r>
            <a:endParaRPr lang="en-US" dirty="0"/>
          </a:p>
        </p:txBody>
      </p:sp>
      <p:sp>
        <p:nvSpPr>
          <p:cNvPr id="10" name="Text Placeholder 3">
            <a:extLst>
              <a:ext uri="{FF2B5EF4-FFF2-40B4-BE49-F238E27FC236}">
                <a16:creationId xmlns:a16="http://schemas.microsoft.com/office/drawing/2014/main" id="{493AF6C9-31DB-234C-B857-1BF624316FA0}"/>
              </a:ext>
            </a:extLst>
          </p:cNvPr>
          <p:cNvSpPr>
            <a:spLocks noGrp="1"/>
          </p:cNvSpPr>
          <p:nvPr>
            <p:ph type="body" sz="half" idx="2" hasCustomPrompt="1"/>
          </p:nvPr>
        </p:nvSpPr>
        <p:spPr>
          <a:xfrm>
            <a:off x="5797296" y="2259968"/>
            <a:ext cx="5853064" cy="3600000"/>
          </a:xfrm>
        </p:spPr>
        <p:txBody>
          <a:bodyPr lIns="0" tIns="0" rIns="0" bIns="0">
            <a:normAutofit/>
          </a:bodyPr>
          <a:lstStyle>
            <a:lvl1pPr marL="0" indent="0">
              <a:buNone/>
              <a:defRPr sz="3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text styles</a:t>
            </a:r>
          </a:p>
        </p:txBody>
      </p:sp>
      <p:sp>
        <p:nvSpPr>
          <p:cNvPr id="14" name="Slide Number Placeholder 13">
            <a:extLst>
              <a:ext uri="{FF2B5EF4-FFF2-40B4-BE49-F238E27FC236}">
                <a16:creationId xmlns:a16="http://schemas.microsoft.com/office/drawing/2014/main" id="{135CD396-4800-F541-A03C-81222F8ABB18}"/>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dirty="0"/>
          </a:p>
        </p:txBody>
      </p:sp>
      <p:sp>
        <p:nvSpPr>
          <p:cNvPr id="6" name="Picture Placeholder 4">
            <a:extLst>
              <a:ext uri="{FF2B5EF4-FFF2-40B4-BE49-F238E27FC236}">
                <a16:creationId xmlns:a16="http://schemas.microsoft.com/office/drawing/2014/main" id="{A202C88C-929E-D042-A6E8-813430570435}"/>
              </a:ext>
            </a:extLst>
          </p:cNvPr>
          <p:cNvSpPr>
            <a:spLocks noGrp="1"/>
          </p:cNvSpPr>
          <p:nvPr>
            <p:ph type="pic" sz="quarter" idx="13" hasCustomPrompt="1"/>
          </p:nvPr>
        </p:nvSpPr>
        <p:spPr>
          <a:xfrm>
            <a:off x="1146048" y="819968"/>
            <a:ext cx="4066032" cy="3776416"/>
          </a:xfrm>
          <a:prstGeom prst="rect">
            <a:avLst/>
          </a:prstGeom>
          <a:noFill/>
        </p:spPr>
        <p:txBody>
          <a:bodyPr wrap="none" lIns="0" tIns="0" rIns="0" bIns="0" anchor="t" anchorCtr="0">
            <a:normAutofit/>
          </a:bodyPr>
          <a:lstStyle>
            <a:lvl1pPr marL="360000" indent="0" algn="l">
              <a:buFontTx/>
              <a:buNone/>
              <a:defRPr sz="3200">
                <a:solidFill>
                  <a:schemeClr val="bg1"/>
                </a:solidFill>
              </a:defRPr>
            </a:lvl1pPr>
          </a:lstStyle>
          <a:p>
            <a:r>
              <a:rPr lang="en-US" dirty="0"/>
              <a:t>Delete or </a:t>
            </a:r>
            <a:br>
              <a:rPr lang="en-US" dirty="0"/>
            </a:br>
            <a:r>
              <a:rPr lang="en-US" dirty="0"/>
              <a:t>click icon </a:t>
            </a:r>
            <a:br>
              <a:rPr lang="en-US" dirty="0"/>
            </a:br>
            <a:r>
              <a:rPr lang="en-US" dirty="0"/>
              <a:t>to add picture</a:t>
            </a:r>
          </a:p>
        </p:txBody>
      </p:sp>
    </p:spTree>
    <p:extLst>
      <p:ext uri="{BB962C8B-B14F-4D97-AF65-F5344CB8AC3E}">
        <p14:creationId xmlns:p14="http://schemas.microsoft.com/office/powerpoint/2010/main" val="3258740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3ED4E-61CE-294C-BDD9-F61A536D42BF}"/>
              </a:ext>
            </a:extLst>
          </p:cNvPr>
          <p:cNvPicPr>
            <a:picLocks noChangeAspect="1"/>
          </p:cNvPicPr>
          <p:nvPr userDrawn="1"/>
        </p:nvPicPr>
        <p:blipFill>
          <a:blip r:embed="rId2"/>
          <a:stretch>
            <a:fillRect/>
          </a:stretch>
        </p:blipFill>
        <p:spPr>
          <a:xfrm>
            <a:off x="541638" y="457201"/>
            <a:ext cx="2058924" cy="645414"/>
          </a:xfrm>
          <a:prstGeom prst="rect">
            <a:avLst/>
          </a:prstGeom>
        </p:spPr>
      </p:pic>
      <p:sp>
        <p:nvSpPr>
          <p:cNvPr id="13" name="Rectangle 12">
            <a:extLst>
              <a:ext uri="{FF2B5EF4-FFF2-40B4-BE49-F238E27FC236}">
                <a16:creationId xmlns:a16="http://schemas.microsoft.com/office/drawing/2014/main" id="{5DE3B88B-B2F2-C749-8664-396EB0580702}"/>
              </a:ext>
            </a:extLst>
          </p:cNvPr>
          <p:cNvSpPr/>
          <p:nvPr userDrawn="1"/>
        </p:nvSpPr>
        <p:spPr>
          <a:xfrm>
            <a:off x="0" y="1"/>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A9F1C143-7328-0141-9502-FFE25EB779F8}"/>
              </a:ext>
            </a:extLst>
          </p:cNvPr>
          <p:cNvSpPr>
            <a:spLocks noGrp="1"/>
          </p:cNvSpPr>
          <p:nvPr>
            <p:ph type="body" sz="half" idx="2" hasCustomPrompt="1"/>
          </p:nvPr>
        </p:nvSpPr>
        <p:spPr>
          <a:xfrm>
            <a:off x="541638" y="3151853"/>
            <a:ext cx="4328931" cy="1332000"/>
          </a:xfrm>
        </p:spPr>
        <p:txBody>
          <a:bodyPr lIns="0" tIns="0" rIns="0" bIns="0" anchor="ctr" anchorCtr="0">
            <a:normAutofit/>
          </a:bodyPr>
          <a:lstStyle>
            <a:lvl1pPr marL="0" indent="0" algn="l">
              <a:buNone/>
              <a:defRPr sz="4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Thank you</a:t>
            </a:r>
          </a:p>
        </p:txBody>
      </p:sp>
      <p:pic>
        <p:nvPicPr>
          <p:cNvPr id="3" name="Picture 2">
            <a:extLst>
              <a:ext uri="{FF2B5EF4-FFF2-40B4-BE49-F238E27FC236}">
                <a16:creationId xmlns:a16="http://schemas.microsoft.com/office/drawing/2014/main" id="{B55EDAEA-497D-0E4B-B181-F202AFB673C5}"/>
              </a:ext>
            </a:extLst>
          </p:cNvPr>
          <p:cNvPicPr>
            <a:picLocks noChangeAspect="1"/>
          </p:cNvPicPr>
          <p:nvPr userDrawn="1"/>
        </p:nvPicPr>
        <p:blipFill>
          <a:blip r:embed="rId3"/>
          <a:srcRect/>
          <a:stretch/>
        </p:blipFill>
        <p:spPr>
          <a:xfrm>
            <a:off x="511438" y="6007099"/>
            <a:ext cx="1574800" cy="393700"/>
          </a:xfrm>
          <a:prstGeom prst="rect">
            <a:avLst/>
          </a:prstGeom>
        </p:spPr>
      </p:pic>
    </p:spTree>
    <p:extLst>
      <p:ext uri="{BB962C8B-B14F-4D97-AF65-F5344CB8AC3E}">
        <p14:creationId xmlns:p14="http://schemas.microsoft.com/office/powerpoint/2010/main" val="767388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ser guide only">
    <p:spTree>
      <p:nvGrpSpPr>
        <p:cNvPr id="1" name=""/>
        <p:cNvGrpSpPr/>
        <p:nvPr/>
      </p:nvGrpSpPr>
      <p:grpSpPr>
        <a:xfrm>
          <a:off x="0" y="0"/>
          <a:ext cx="0" cy="0"/>
          <a:chOff x="0" y="0"/>
          <a:chExt cx="0" cy="0"/>
        </a:xfrm>
      </p:grpSpPr>
      <p:sp>
        <p:nvSpPr>
          <p:cNvPr id="7" name="Fast overskrift">
            <a:extLst>
              <a:ext uri="{FF2B5EF4-FFF2-40B4-BE49-F238E27FC236}">
                <a16:creationId xmlns:a16="http://schemas.microsoft.com/office/drawing/2014/main" id="{CAFEEFE8-84FF-EA4E-B8BB-049E603BB2AF}"/>
              </a:ext>
            </a:extLst>
          </p:cNvPr>
          <p:cNvSpPr txBox="1"/>
          <p:nvPr userDrawn="1"/>
        </p:nvSpPr>
        <p:spPr>
          <a:xfrm>
            <a:off x="539752" y="448713"/>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Arial" panose="020B0604020202020204" pitchFamily="34" charset="0"/>
                <a:cs typeface="Arial" panose="020B0604020202020204" pitchFamily="34" charset="0"/>
              </a:rPr>
              <a:t>User guidance &amp; tips</a:t>
            </a:r>
          </a:p>
        </p:txBody>
      </p:sp>
      <p:sp>
        <p:nvSpPr>
          <p:cNvPr id="8" name="Text Box 2">
            <a:extLst>
              <a:ext uri="{FF2B5EF4-FFF2-40B4-BE49-F238E27FC236}">
                <a16:creationId xmlns:a16="http://schemas.microsoft.com/office/drawing/2014/main" id="{259F24CF-69D2-234A-AAB9-4B0BC7A171C7}"/>
              </a:ext>
            </a:extLst>
          </p:cNvPr>
          <p:cNvSpPr txBox="1">
            <a:spLocks noChangeArrowheads="1"/>
          </p:cNvSpPr>
          <p:nvPr userDrawn="1"/>
        </p:nvSpPr>
        <p:spPr bwMode="auto">
          <a:xfrm>
            <a:off x="539751" y="1459334"/>
            <a:ext cx="27720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600" dirty="0">
                <a:latin typeface="Arial" panose="020B0604020202020204" pitchFamily="34" charset="0"/>
                <a:cs typeface="Arial" panose="020B0604020202020204" pitchFamily="34" charset="0"/>
              </a:rPr>
              <a:t>General</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i="0" u="none" strike="noStrike" kern="1200" dirty="0">
                <a:solidFill>
                  <a:schemeClr val="tx1"/>
                </a:solidFill>
                <a:effectLst/>
                <a:latin typeface="Arial" charset="0"/>
                <a:ea typeface="+mn-ea"/>
                <a:cs typeface="+mn-cs"/>
              </a:rPr>
              <a:t>Always use this PPT template and don't change colours, fonts, text size or create different designs. See the brand book for more guidance.</a:t>
            </a:r>
            <a:endParaRPr lang="da-DK" altLang="da-DK" sz="105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chemeClr val="tx1"/>
                </a:solidFill>
                <a:latin typeface="Arial" panose="020B0604020202020204" pitchFamily="34" charset="0"/>
                <a:cs typeface="Arial" panose="020B0604020202020204" pitchFamily="34" charset="0"/>
              </a:rPr>
            </a:br>
            <a:r>
              <a:rPr lang="da-DK" sz="1600" dirty="0" err="1">
                <a:latin typeface="Arial" panose="020B0604020202020204" pitchFamily="34" charset="0"/>
                <a:cs typeface="Arial" panose="020B0604020202020204" pitchFamily="34" charset="0"/>
              </a:rPr>
              <a:t>Text</a:t>
            </a:r>
            <a:r>
              <a:rPr lang="da-DK" sz="1600" dirty="0">
                <a:latin typeface="Arial" panose="020B0604020202020204" pitchFamily="34" charset="0"/>
                <a:cs typeface="Arial" panose="020B0604020202020204" pitchFamily="34" charset="0"/>
              </a:rPr>
              <a:t> slides</a:t>
            </a:r>
          </a:p>
          <a:p>
            <a:pPr eaLnBrk="1" hangingPunct="1">
              <a:spcAft>
                <a:spcPts val="600"/>
              </a:spcAft>
              <a:defRPr/>
            </a:pPr>
            <a:r>
              <a:rPr lang="da-DK" altLang="da-DK" sz="1200" b="0" noProof="1">
                <a:solidFill>
                  <a:schemeClr val="tx1"/>
                </a:solidFill>
                <a:latin typeface="Arial" panose="020B0604020202020204" pitchFamily="34" charset="0"/>
                <a:cs typeface="Arial" panose="020B0604020202020204" pitchFamily="34" charset="0"/>
              </a:rPr>
              <a:t>Use the </a:t>
            </a:r>
            <a:r>
              <a:rPr lang="da-DK" altLang="da-DK" sz="1200" b="1" noProof="1">
                <a:solidFill>
                  <a:schemeClr val="tx1"/>
                </a:solidFill>
                <a:latin typeface="Arial" panose="020B0604020202020204" pitchFamily="34" charset="0"/>
                <a:cs typeface="Arial" panose="020B0604020202020204" pitchFamily="34" charset="0"/>
              </a:rPr>
              <a:t>TAB</a:t>
            </a:r>
            <a:r>
              <a:rPr lang="da-DK" altLang="da-DK" sz="1200" b="0" noProof="1">
                <a:solidFill>
                  <a:schemeClr val="tx1"/>
                </a:solidFill>
                <a:latin typeface="Arial" panose="020B0604020202020204" pitchFamily="34" charset="0"/>
                <a:cs typeface="Arial" panose="020B0604020202020204" pitchFamily="34" charset="0"/>
              </a:rPr>
              <a:t>-key</a:t>
            </a:r>
            <a:r>
              <a:rPr lang="da-DK" altLang="da-DK" sz="1200" b="0" baseline="0" noProof="1">
                <a:solidFill>
                  <a:schemeClr val="tx1"/>
                </a:solidFill>
                <a:latin typeface="Arial" panose="020B0604020202020204" pitchFamily="34" charset="0"/>
                <a:cs typeface="Arial" panose="020B0604020202020204" pitchFamily="34" charset="0"/>
              </a:rPr>
              <a:t> to jump through </a:t>
            </a:r>
            <a:br>
              <a:rPr lang="da-DK" altLang="da-DK" sz="1200" b="0" baseline="0" noProof="1">
                <a:solidFill>
                  <a:schemeClr val="tx1"/>
                </a:solidFill>
                <a:latin typeface="Arial" panose="020B0604020202020204" pitchFamily="34" charset="0"/>
                <a:cs typeface="Arial" panose="020B0604020202020204" pitchFamily="34" charset="0"/>
              </a:rPr>
            </a:br>
            <a:r>
              <a:rPr lang="da-DK" altLang="da-DK" sz="1200" b="0" baseline="0" noProof="1">
                <a:solidFill>
                  <a:schemeClr val="tx1"/>
                </a:solidFill>
                <a:latin typeface="Arial" panose="020B0604020202020204" pitchFamily="34" charset="0"/>
                <a:cs typeface="Arial" panose="020B0604020202020204" pitchFamily="34" charset="0"/>
              </a:rPr>
              <a:t>levels. Click </a:t>
            </a:r>
            <a:r>
              <a:rPr lang="da-DK" altLang="da-DK" sz="1200" b="1" baseline="0" noProof="1">
                <a:solidFill>
                  <a:schemeClr val="tx1"/>
                </a:solidFill>
                <a:latin typeface="Arial" panose="020B0604020202020204" pitchFamily="34" charset="0"/>
                <a:cs typeface="Arial" panose="020B0604020202020204" pitchFamily="34" charset="0"/>
              </a:rPr>
              <a:t>ENTER</a:t>
            </a:r>
            <a:r>
              <a:rPr lang="da-DK" altLang="da-DK" sz="1200" b="0" baseline="0" noProof="1">
                <a:solidFill>
                  <a:schemeClr val="tx1"/>
                </a:solidFill>
                <a:latin typeface="Arial" panose="020B0604020202020204" pitchFamily="34" charset="0"/>
                <a:cs typeface="Arial" panose="020B0604020202020204" pitchFamily="34" charset="0"/>
              </a:rPr>
              <a:t>, then </a:t>
            </a:r>
            <a:r>
              <a:rPr lang="da-DK" altLang="da-DK" sz="1200" b="1" baseline="0" noProof="1">
                <a:solidFill>
                  <a:schemeClr val="tx1"/>
                </a:solidFill>
                <a:latin typeface="Arial" panose="020B0604020202020204" pitchFamily="34" charset="0"/>
                <a:cs typeface="Arial" panose="020B0604020202020204" pitchFamily="34" charset="0"/>
              </a:rPr>
              <a:t>TAB</a:t>
            </a:r>
            <a:r>
              <a:rPr lang="da-DK" altLang="da-DK" sz="12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da-DK" altLang="da-DK" sz="1200" b="0" baseline="0" noProof="1">
                <a:solidFill>
                  <a:schemeClr val="tx1"/>
                </a:solidFill>
                <a:latin typeface="Arial" panose="020B0604020202020204" pitchFamily="34" charset="0"/>
                <a:cs typeface="Arial" panose="020B0604020202020204" pitchFamily="34" charset="0"/>
              </a:rPr>
              <a:t>To go back in levels use </a:t>
            </a:r>
            <a:r>
              <a:rPr lang="da-DK" altLang="da-DK" sz="1200" b="1" baseline="0" noProof="1">
                <a:solidFill>
                  <a:schemeClr val="tx1"/>
                </a:solidFill>
                <a:latin typeface="Arial" panose="020B0604020202020204" pitchFamily="34" charset="0"/>
                <a:cs typeface="Arial" panose="020B0604020202020204" pitchFamily="34" charset="0"/>
              </a:rPr>
              <a:t>SHIFT-TAB</a:t>
            </a:r>
            <a:endParaRPr lang="da-DK" sz="12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1200" noProof="1">
                <a:solidFill>
                  <a:schemeClr val="tx1"/>
                </a:solidFill>
                <a:latin typeface="Arial" panose="020B0604020202020204" pitchFamily="34" charset="0"/>
                <a:cs typeface="Arial" panose="020B0604020202020204" pitchFamily="34" charset="0"/>
              </a:rPr>
              <a:t>Alternatively, </a:t>
            </a:r>
            <a:r>
              <a:rPr lang="da-DK" sz="1200" b="1" noProof="1">
                <a:solidFill>
                  <a:schemeClr val="tx1"/>
                </a:solidFill>
                <a:latin typeface="Arial" panose="020B0604020202020204" pitchFamily="34" charset="0"/>
                <a:cs typeface="Arial" panose="020B0604020202020204" pitchFamily="34" charset="0"/>
              </a:rPr>
              <a:t>Increase</a:t>
            </a:r>
            <a:r>
              <a:rPr lang="da-DK" sz="1200" baseline="0" noProof="1">
                <a:solidFill>
                  <a:schemeClr val="tx1"/>
                </a:solidFill>
                <a:latin typeface="Arial" panose="020B0604020202020204" pitchFamily="34" charset="0"/>
                <a:cs typeface="Arial" panose="020B0604020202020204" pitchFamily="34" charset="0"/>
              </a:rPr>
              <a:t> and</a:t>
            </a:r>
            <a:br>
              <a:rPr lang="da-DK" sz="1200" baseline="0" noProof="1">
                <a:solidFill>
                  <a:schemeClr val="tx1"/>
                </a:solidFill>
                <a:latin typeface="Arial" panose="020B0604020202020204" pitchFamily="34" charset="0"/>
                <a:cs typeface="Arial" panose="020B0604020202020204" pitchFamily="34" charset="0"/>
              </a:rPr>
            </a:br>
            <a:r>
              <a:rPr lang="da-DK" sz="1200" b="1" baseline="0" noProof="1">
                <a:solidFill>
                  <a:schemeClr val="tx1"/>
                </a:solidFill>
                <a:latin typeface="Arial" panose="020B0604020202020204" pitchFamily="34" charset="0"/>
                <a:cs typeface="Arial" panose="020B0604020202020204" pitchFamily="34" charset="0"/>
              </a:rPr>
              <a:t>Decrease </a:t>
            </a:r>
            <a:r>
              <a:rPr lang="da-DK" sz="1200" baseline="0" noProof="1">
                <a:solidFill>
                  <a:schemeClr val="tx1"/>
                </a:solidFill>
                <a:latin typeface="Arial" panose="020B0604020202020204" pitchFamily="34" charset="0"/>
                <a:cs typeface="Arial" panose="020B0604020202020204" pitchFamily="34" charset="0"/>
              </a:rPr>
              <a:t>list level can be used</a:t>
            </a:r>
            <a:br>
              <a:rPr lang="da-DK" altLang="da-DK" sz="1200" b="0" noProof="1">
                <a:solidFill>
                  <a:schemeClr val="tx1"/>
                </a:solidFill>
                <a:latin typeface="Arial" panose="020B0604020202020204" pitchFamily="34" charset="0"/>
                <a:cs typeface="Arial" panose="020B0604020202020204" pitchFamily="34" charset="0"/>
              </a:rPr>
            </a:br>
            <a:endParaRPr lang="da-DK" altLang="da-DK" sz="12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1200" b="1" noProof="1">
                <a:solidFill>
                  <a:schemeClr val="tx1"/>
                </a:solidFill>
                <a:latin typeface="Arial" panose="020B0604020202020204" pitchFamily="34" charset="0"/>
                <a:cs typeface="Arial" panose="020B0604020202020204" pitchFamily="34" charset="0"/>
              </a:rPr>
              <a:t>HINT: </a:t>
            </a:r>
            <a:r>
              <a:rPr lang="da-DK" sz="12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1200" b="0" noProof="1">
                <a:solidFill>
                  <a:schemeClr val="tx1"/>
                </a:solidFill>
                <a:latin typeface="Arial" panose="020B0604020202020204" pitchFamily="34" charset="0"/>
                <a:cs typeface="Arial" panose="020B0604020202020204" pitchFamily="34" charset="0"/>
              </a:rPr>
              <a:t>Delete bullet for regular text.</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Click on the bullet button to reaply</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chemeClr val="tx1"/>
                </a:solidFill>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1200" b="0" noProof="1">
                <a:solidFill>
                  <a:schemeClr val="tx1"/>
                </a:solidFill>
                <a:latin typeface="Arial" panose="020B0604020202020204" pitchFamily="34" charset="0"/>
                <a:cs typeface="Arial" panose="020B0604020202020204" pitchFamily="34" charset="0"/>
              </a:rPr>
              <a:t>Click on the menu </a:t>
            </a:r>
            <a:r>
              <a:rPr lang="da-DK" altLang="da-DK" sz="1200" b="1" noProof="1">
                <a:solidFill>
                  <a:schemeClr val="tx1"/>
                </a:solidFill>
                <a:latin typeface="Arial" panose="020B0604020202020204" pitchFamily="34" charset="0"/>
                <a:cs typeface="Arial" panose="020B0604020202020204" pitchFamily="34" charset="0"/>
              </a:rPr>
              <a:t>New Slide </a:t>
            </a:r>
            <a:r>
              <a:rPr lang="da-DK" altLang="da-DK" sz="1200" b="0" noProof="1">
                <a:solidFill>
                  <a:schemeClr val="tx1"/>
                </a:solidFill>
                <a:latin typeface="Arial" panose="020B0604020202020204" pitchFamily="34" charset="0"/>
                <a:cs typeface="Arial" panose="020B0604020202020204" pitchFamily="34" charset="0"/>
              </a:rPr>
              <a:t>in the </a:t>
            </a:r>
            <a:r>
              <a:rPr lang="da-DK" altLang="da-DK" sz="1200" b="1" noProof="1">
                <a:solidFill>
                  <a:schemeClr val="tx1"/>
                </a:solidFill>
                <a:latin typeface="Arial" panose="020B0604020202020204" pitchFamily="34" charset="0"/>
                <a:cs typeface="Arial" panose="020B0604020202020204" pitchFamily="34" charset="0"/>
              </a:rPr>
              <a:t>Home</a:t>
            </a:r>
            <a:r>
              <a:rPr lang="da-DK" altLang="da-DK" sz="1200" b="0" noProof="1">
                <a:solidFill>
                  <a:schemeClr val="tx1"/>
                </a:solidFill>
                <a:latin typeface="Arial" panose="020B0604020202020204" pitchFamily="34" charset="0"/>
                <a:cs typeface="Arial" panose="020B0604020202020204" pitchFamily="34" charset="0"/>
              </a:rPr>
              <a:t> tab to insert a new slide</a:t>
            </a:r>
            <a:br>
              <a:rPr lang="da-DK" altLang="da-DK" sz="1200" b="0" noProof="1">
                <a:solidFill>
                  <a:schemeClr val="tx1"/>
                </a:solidFill>
                <a:latin typeface="Arial" panose="020B0604020202020204" pitchFamily="34" charset="0"/>
                <a:cs typeface="Arial" panose="020B0604020202020204" pitchFamily="34" charset="0"/>
              </a:rPr>
            </a:br>
            <a:br>
              <a:rPr lang="da-DK" altLang="da-DK" sz="1200" b="0" noProof="1">
                <a:solidFill>
                  <a:schemeClr val="tx1"/>
                </a:solidFill>
                <a:latin typeface="Arial" panose="020B0604020202020204" pitchFamily="34" charset="0"/>
                <a:cs typeface="Arial" panose="020B0604020202020204" pitchFamily="34" charset="0"/>
              </a:rPr>
            </a:br>
            <a:endParaRPr lang="da-DK" sz="1200" dirty="0">
              <a:solidFill>
                <a:schemeClr val="tx1"/>
              </a:solidFill>
              <a:latin typeface="Times New Roman" panose="02020603050405020304" pitchFamily="18" charset="0"/>
              <a:ea typeface="Times New Roman" panose="02020603050405020304" pitchFamily="18" charset="0"/>
            </a:endParaRPr>
          </a:p>
        </p:txBody>
      </p:sp>
      <p:sp>
        <p:nvSpPr>
          <p:cNvPr id="9" name="Text Box 3">
            <a:extLst>
              <a:ext uri="{FF2B5EF4-FFF2-40B4-BE49-F238E27FC236}">
                <a16:creationId xmlns:a16="http://schemas.microsoft.com/office/drawing/2014/main" id="{31ADB34C-EDBF-CD41-B8DC-CF366240FB97}"/>
              </a:ext>
            </a:extLst>
          </p:cNvPr>
          <p:cNvSpPr txBox="1">
            <a:spLocks noChangeArrowheads="1"/>
          </p:cNvSpPr>
          <p:nvPr userDrawn="1"/>
        </p:nvSpPr>
        <p:spPr bwMode="auto">
          <a:xfrm>
            <a:off x="4497227" y="1459334"/>
            <a:ext cx="27703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1200" b="1" noProof="1">
                <a:solidFill>
                  <a:schemeClr val="tx1"/>
                </a:solidFill>
                <a:latin typeface="Arial" panose="020B0604020202020204" pitchFamily="34" charset="0"/>
                <a:cs typeface="Arial" panose="020B0604020202020204" pitchFamily="34" charset="0"/>
              </a:rPr>
              <a:t>Change layout</a:t>
            </a:r>
            <a:endParaRPr lang="da-DK" altLang="da-DK" sz="1200" b="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da-DK" sz="1200" dirty="0" err="1">
                <a:solidFill>
                  <a:schemeClr val="tx1"/>
                </a:solidFill>
                <a:latin typeface="Arial" panose="020B0604020202020204" pitchFamily="34" charset="0"/>
                <a:ea typeface="Times New Roman" panose="02020603050405020304" pitchFamily="18" charset="0"/>
              </a:rPr>
              <a:t>Click</a:t>
            </a:r>
            <a:r>
              <a:rPr lang="da-DK" sz="1200" dirty="0">
                <a:solidFill>
                  <a:schemeClr val="tx1"/>
                </a:solidFill>
                <a:latin typeface="Arial" panose="020B0604020202020204" pitchFamily="34" charset="0"/>
                <a:ea typeface="Times New Roman" panose="02020603050405020304" pitchFamily="18" charset="0"/>
              </a:rPr>
              <a:t> on the </a:t>
            </a:r>
            <a:r>
              <a:rPr lang="da-DK" sz="1200" dirty="0" err="1">
                <a:solidFill>
                  <a:schemeClr val="tx1"/>
                </a:solidFill>
                <a:latin typeface="Arial" panose="020B0604020202020204" pitchFamily="34" charset="0"/>
                <a:ea typeface="Times New Roman" panose="02020603050405020304" pitchFamily="18" charset="0"/>
              </a:rPr>
              <a:t>arrow</a:t>
            </a:r>
            <a:r>
              <a:rPr lang="da-DK" sz="1200" dirty="0">
                <a:solidFill>
                  <a:schemeClr val="tx1"/>
                </a:solidFill>
                <a:latin typeface="Arial" panose="020B0604020202020204" pitchFamily="34" charset="0"/>
                <a:ea typeface="Times New Roman" panose="02020603050405020304" pitchFamily="18" charset="0"/>
              </a:rPr>
              <a:t> </a:t>
            </a:r>
            <a:r>
              <a:rPr lang="da-DK" sz="1200" dirty="0" err="1">
                <a:solidFill>
                  <a:schemeClr val="tx1"/>
                </a:solidFill>
                <a:latin typeface="Arial" panose="020B0604020202020204" pitchFamily="34" charset="0"/>
                <a:ea typeface="Times New Roman" panose="02020603050405020304" pitchFamily="18" charset="0"/>
              </a:rPr>
              <a:t>next</a:t>
            </a:r>
            <a:r>
              <a:rPr lang="da-DK" sz="1200" dirty="0">
                <a:solidFill>
                  <a:schemeClr val="tx1"/>
                </a:solidFill>
                <a:latin typeface="Arial" panose="020B0604020202020204" pitchFamily="34" charset="0"/>
                <a:ea typeface="Times New Roman" panose="02020603050405020304" pitchFamily="18" charset="0"/>
              </a:rPr>
              <a:t> to </a:t>
            </a:r>
            <a:r>
              <a:rPr lang="da-DK" sz="1200" b="1" dirty="0">
                <a:solidFill>
                  <a:schemeClr val="tx1"/>
                </a:solidFill>
                <a:latin typeface="Arial" panose="020B0604020202020204" pitchFamily="34" charset="0"/>
                <a:ea typeface="Times New Roman" panose="02020603050405020304" pitchFamily="18" charset="0"/>
              </a:rPr>
              <a:t>Layout</a:t>
            </a:r>
            <a:br>
              <a:rPr lang="da-DK" sz="1200" b="1" dirty="0">
                <a:solidFill>
                  <a:schemeClr val="tx1"/>
                </a:solidFill>
                <a:latin typeface="Arial" panose="020B0604020202020204" pitchFamily="34" charset="0"/>
                <a:ea typeface="Times New Roman" panose="02020603050405020304" pitchFamily="18" charset="0"/>
              </a:rPr>
            </a:br>
            <a:r>
              <a:rPr lang="da-DK" sz="1200" dirty="0">
                <a:solidFill>
                  <a:schemeClr val="tx1"/>
                </a:solidFill>
                <a:latin typeface="Arial" panose="020B0604020202020204" pitchFamily="34" charset="0"/>
                <a:ea typeface="Times New Roman" panose="02020603050405020304" pitchFamily="18" charset="0"/>
              </a:rPr>
              <a:t>to </a:t>
            </a:r>
            <a:r>
              <a:rPr lang="da-DK" sz="1200" dirty="0" err="1">
                <a:solidFill>
                  <a:schemeClr val="tx1"/>
                </a:solidFill>
                <a:latin typeface="Arial" panose="020B0604020202020204" pitchFamily="34" charset="0"/>
                <a:ea typeface="Times New Roman" panose="02020603050405020304" pitchFamily="18" charset="0"/>
              </a:rPr>
              <a:t>view</a:t>
            </a:r>
            <a:r>
              <a:rPr lang="da-DK" sz="1200" dirty="0">
                <a:solidFill>
                  <a:schemeClr val="tx1"/>
                </a:solidFill>
                <a:latin typeface="Arial" panose="020B0604020202020204" pitchFamily="34" charset="0"/>
                <a:ea typeface="Times New Roman" panose="02020603050405020304" pitchFamily="18" charset="0"/>
              </a:rPr>
              <a:t> a </a:t>
            </a:r>
            <a:r>
              <a:rPr lang="da-DK" sz="1200" dirty="0" err="1">
                <a:solidFill>
                  <a:schemeClr val="tx1"/>
                </a:solidFill>
                <a:latin typeface="Arial" panose="020B0604020202020204" pitchFamily="34" charset="0"/>
                <a:ea typeface="Times New Roman" panose="02020603050405020304" pitchFamily="18" charset="0"/>
              </a:rPr>
              <a:t>dropdown</a:t>
            </a:r>
            <a:r>
              <a:rPr lang="da-DK" sz="1200" dirty="0">
                <a:solidFill>
                  <a:schemeClr val="tx1"/>
                </a:solidFill>
                <a:latin typeface="Arial" panose="020B0604020202020204" pitchFamily="34" charset="0"/>
                <a:ea typeface="Times New Roman" panose="02020603050405020304" pitchFamily="18" charset="0"/>
              </a:rPr>
              <a:t> menu of </a:t>
            </a:r>
            <a:br>
              <a:rPr lang="da-DK" sz="1200" dirty="0">
                <a:solidFill>
                  <a:schemeClr val="tx1"/>
                </a:solidFill>
                <a:latin typeface="Arial" panose="020B0604020202020204" pitchFamily="34" charset="0"/>
                <a:ea typeface="Times New Roman" panose="02020603050405020304" pitchFamily="18" charset="0"/>
              </a:rPr>
            </a:br>
            <a:r>
              <a:rPr lang="da-DK" sz="1200" dirty="0" err="1">
                <a:solidFill>
                  <a:schemeClr val="tx1"/>
                </a:solidFill>
                <a:latin typeface="Arial" panose="020B0604020202020204" pitchFamily="34" charset="0"/>
                <a:ea typeface="Times New Roman" panose="02020603050405020304" pitchFamily="18" charset="0"/>
              </a:rPr>
              <a:t>possible</a:t>
            </a:r>
            <a:r>
              <a:rPr lang="da-DK" sz="1200" dirty="0">
                <a:solidFill>
                  <a:schemeClr val="tx1"/>
                </a:solidFill>
                <a:latin typeface="Arial" panose="020B0604020202020204" pitchFamily="34" charset="0"/>
                <a:ea typeface="Times New Roman" panose="02020603050405020304" pitchFamily="18" charset="0"/>
              </a:rPr>
              <a:t> slide layouts</a:t>
            </a:r>
            <a:endParaRPr lang="da-DK" sz="1200" dirty="0">
              <a:solidFill>
                <a:schemeClr val="tx1"/>
              </a:solidFill>
              <a:latin typeface="Times New Roman" panose="02020603050405020304" pitchFamily="18" charset="0"/>
              <a:ea typeface="Times New Roman" panose="02020603050405020304" pitchFamily="18" charset="0"/>
            </a:endParaRPr>
          </a:p>
          <a:p>
            <a:pPr fontAlgn="auto">
              <a:spcBef>
                <a:spcPts val="1200"/>
              </a:spcBef>
              <a:spcAft>
                <a:spcPts val="600"/>
              </a:spcAft>
              <a:buFont typeface="+mj-lt"/>
              <a:buNone/>
              <a:defRPr/>
            </a:pPr>
            <a:r>
              <a:rPr lang="da-DK" sz="12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1200" noProof="1">
                <a:solidFill>
                  <a:schemeClr val="tx1"/>
                </a:solidFill>
                <a:latin typeface="Arial" panose="020B0604020202020204" pitchFamily="34" charset="0"/>
                <a:cs typeface="Arial" panose="020B0604020202020204" pitchFamily="34" charset="0"/>
              </a:rPr>
              <a:t>Click the </a:t>
            </a:r>
            <a:r>
              <a:rPr lang="da-DK" altLang="da-DK" sz="1200" b="1" baseline="0" noProof="1">
                <a:solidFill>
                  <a:schemeClr val="tx1"/>
                </a:solidFill>
                <a:latin typeface="Arial" panose="020B0604020202020204" pitchFamily="34" charset="0"/>
                <a:cs typeface="Arial" panose="020B0604020202020204" pitchFamily="34" charset="0"/>
              </a:rPr>
              <a:t>Reset </a:t>
            </a:r>
            <a:r>
              <a:rPr lang="da-DK" altLang="da-DK" sz="1200" noProof="1">
                <a:solidFill>
                  <a:schemeClr val="tx1"/>
                </a:solidFill>
                <a:latin typeface="Arial" panose="020B0604020202020204" pitchFamily="34" charset="0"/>
                <a:cs typeface="Arial" panose="020B0604020202020204" pitchFamily="34" charset="0"/>
              </a:rPr>
              <a:t>menu to reset position, size</a:t>
            </a:r>
            <a:r>
              <a:rPr lang="da-DK" altLang="da-DK" sz="1200" baseline="0" noProof="1">
                <a:solidFill>
                  <a:schemeClr val="tx1"/>
                </a:solidFill>
                <a:latin typeface="Arial" panose="020B0604020202020204" pitchFamily="34" charset="0"/>
                <a:cs typeface="Arial" panose="020B0604020202020204" pitchFamily="34" charset="0"/>
              </a:rPr>
              <a:t> and formatting of the slide placeholders to their default settings</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Arial" panose="020B0604020202020204" pitchFamily="34" charset="0"/>
                <a:cs typeface="Arial" panose="020B0604020202020204" pitchFamily="34" charset="0"/>
              </a:rPr>
              <a:t>Pictures</a:t>
            </a:r>
            <a:endParaRPr lang="da-DK"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1200" b="0" noProof="1">
                <a:solidFill>
                  <a:schemeClr val="tx1"/>
                </a:solidFill>
                <a:latin typeface="Arial" panose="020B0604020202020204" pitchFamily="34" charset="0"/>
                <a:cs typeface="Arial" panose="020B0604020202020204" pitchFamily="34" charset="0"/>
              </a:rPr>
              <a:t>On slides with picture placeholder, click on the icon and choose </a:t>
            </a:r>
            <a:r>
              <a:rPr lang="da-DK" altLang="da-DK" sz="12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da-DK" sz="12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da-DK" altLang="da-DK" sz="1200" b="1" noProof="1">
                <a:solidFill>
                  <a:schemeClr val="tx1"/>
                </a:solidFill>
                <a:latin typeface="Arial" panose="020B0604020202020204" pitchFamily="34" charset="0"/>
                <a:cs typeface="Arial" panose="020B0604020202020204" pitchFamily="34" charset="0"/>
              </a:rPr>
              <a:t>1. </a:t>
            </a:r>
            <a:r>
              <a:rPr lang="da-DK" altLang="da-DK" sz="1200" b="0" noProof="1">
                <a:solidFill>
                  <a:schemeClr val="tx1"/>
                </a:solidFill>
                <a:latin typeface="Arial" panose="020B0604020202020204" pitchFamily="34" charset="0"/>
                <a:cs typeface="Arial" panose="020B0604020202020204" pitchFamily="34" charset="0"/>
              </a:rPr>
              <a:t>Click </a:t>
            </a:r>
            <a:r>
              <a:rPr lang="da-DK" altLang="da-DK" sz="1200" b="1" noProof="1">
                <a:solidFill>
                  <a:schemeClr val="tx1"/>
                </a:solidFill>
                <a:latin typeface="Arial" panose="020B0604020202020204" pitchFamily="34" charset="0"/>
                <a:cs typeface="Arial" panose="020B0604020202020204" pitchFamily="34" charset="0"/>
              </a:rPr>
              <a:t>Crop</a:t>
            </a:r>
            <a:r>
              <a:rPr lang="da-DK" altLang="da-DK" sz="1200" b="0" noProof="1">
                <a:solidFill>
                  <a:schemeClr val="tx1"/>
                </a:solidFill>
                <a:latin typeface="Arial" panose="020B0604020202020204" pitchFamily="34" charset="0"/>
                <a:cs typeface="Arial" panose="020B0604020202020204" pitchFamily="34" charset="0"/>
              </a:rPr>
              <a:t> to change size or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da-DK" altLang="da-DK" sz="1200" b="1" noProof="1">
                <a:solidFill>
                  <a:schemeClr val="tx1"/>
                </a:solidFill>
                <a:latin typeface="Arial" panose="020B0604020202020204" pitchFamily="34" charset="0"/>
                <a:cs typeface="Arial" panose="020B0604020202020204" pitchFamily="34" charset="0"/>
              </a:rPr>
              <a:t>2. </a:t>
            </a:r>
            <a:r>
              <a:rPr lang="da-DK" altLang="da-DK" sz="1200" b="0" noProof="1">
                <a:solidFill>
                  <a:schemeClr val="tx1"/>
                </a:solidFill>
                <a:latin typeface="Arial" panose="020B0604020202020204" pitchFamily="34" charset="0"/>
                <a:cs typeface="Arial" panose="020B0604020202020204" pitchFamily="34" charset="0"/>
              </a:rPr>
              <a:t>If you want to scale the picture,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hold </a:t>
            </a:r>
            <a:r>
              <a:rPr lang="da-DK" altLang="da-DK" sz="1200" b="1" noProof="1">
                <a:solidFill>
                  <a:schemeClr val="tx1"/>
                </a:solidFill>
                <a:latin typeface="Arial" panose="020B0604020202020204" pitchFamily="34" charset="0"/>
                <a:cs typeface="Arial" panose="020B0604020202020204" pitchFamily="34" charset="0"/>
              </a:rPr>
              <a:t>SHIFT</a:t>
            </a:r>
            <a:r>
              <a:rPr lang="da-DK" altLang="da-DK" sz="1200" b="0" noProof="1">
                <a:solidFill>
                  <a:schemeClr val="tx1"/>
                </a:solidFill>
                <a:latin typeface="Arial" panose="020B0604020202020204" pitchFamily="34" charset="0"/>
                <a:cs typeface="Arial" panose="020B0604020202020204" pitchFamily="34" charset="0"/>
              </a:rPr>
              <a:t>-key down while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dragging the corners of the picture</a:t>
            </a:r>
            <a:br>
              <a:rPr lang="da-DK" altLang="da-DK" sz="1200" b="0" noProof="1">
                <a:solidFill>
                  <a:schemeClr val="tx1"/>
                </a:solidFill>
                <a:latin typeface="Arial" panose="020B0604020202020204" pitchFamily="34" charset="0"/>
                <a:cs typeface="Arial" panose="020B0604020202020204" pitchFamily="34" charset="0"/>
              </a:rPr>
            </a:br>
            <a:endParaRPr lang="da-DK" altLang="da-DK" sz="1200" b="0" noProof="1">
              <a:solidFill>
                <a:schemeClr val="tx1"/>
              </a:solidFill>
              <a:latin typeface="Arial" panose="020B0604020202020204" pitchFamily="34" charset="0"/>
              <a:cs typeface="Arial" panose="020B0604020202020204" pitchFamily="34" charset="0"/>
            </a:endParaRPr>
          </a:p>
        </p:txBody>
      </p:sp>
      <p:sp>
        <p:nvSpPr>
          <p:cNvPr id="10" name="Text Box 4">
            <a:extLst>
              <a:ext uri="{FF2B5EF4-FFF2-40B4-BE49-F238E27FC236}">
                <a16:creationId xmlns:a16="http://schemas.microsoft.com/office/drawing/2014/main" id="{A0368FCE-A14D-684D-B294-762F608A278D}"/>
              </a:ext>
            </a:extLst>
          </p:cNvPr>
          <p:cNvSpPr txBox="1">
            <a:spLocks noChangeArrowheads="1"/>
          </p:cNvSpPr>
          <p:nvPr userDrawn="1"/>
        </p:nvSpPr>
        <p:spPr bwMode="auto">
          <a:xfrm>
            <a:off x="8868233" y="1459334"/>
            <a:ext cx="27720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1200" b="1" noProof="1">
                <a:solidFill>
                  <a:schemeClr val="tx1"/>
                </a:solidFill>
                <a:latin typeface="Arial" panose="020B0604020202020204" pitchFamily="34" charset="0"/>
                <a:cs typeface="Arial" panose="020B0604020202020204" pitchFamily="34" charset="0"/>
              </a:rPr>
              <a:t>HINT: </a:t>
            </a:r>
            <a:r>
              <a:rPr lang="da-DK" altLang="da-DK" sz="1200" b="0" noProof="1">
                <a:solidFill>
                  <a:schemeClr val="tx1"/>
                </a:solidFill>
                <a:latin typeface="Arial" panose="020B0604020202020204" pitchFamily="34" charset="0"/>
                <a:cs typeface="Arial" panose="020B0604020202020204" pitchFamily="34" charset="0"/>
              </a:rPr>
              <a:t>If you delete the picture and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insert a new one, the picture may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lie in front of the text or graphic.</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If this happens, select the picture,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right-click and choose </a:t>
            </a:r>
            <a:r>
              <a:rPr lang="da-DK" altLang="da-DK" sz="1200" b="1" noProof="1">
                <a:solidFill>
                  <a:schemeClr val="tx1"/>
                </a:solidFill>
                <a:latin typeface="Arial" panose="020B0604020202020204" pitchFamily="34" charset="0"/>
                <a:cs typeface="Arial" panose="020B0604020202020204" pitchFamily="34" charset="0"/>
              </a:rPr>
              <a:t>Send to Back</a:t>
            </a:r>
            <a:endParaRPr lang="da-DK" altLang="da-DK" sz="105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chemeClr val="tx1"/>
                </a:solidFill>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Header &amp; </a:t>
            </a:r>
            <a:r>
              <a:rPr lang="da-DK" sz="1600" dirty="0" err="1">
                <a:latin typeface="Arial" panose="020B0604020202020204" pitchFamily="34" charset="0"/>
                <a:cs typeface="Arial" panose="020B0604020202020204" pitchFamily="34" charset="0"/>
              </a:rPr>
              <a:t>footer</a:t>
            </a:r>
            <a:endParaRPr lang="da-DK" sz="1600" dirty="0">
              <a:latin typeface="Arial" panose="020B0604020202020204" pitchFamily="34" charset="0"/>
              <a:cs typeface="Arial" panose="020B0604020202020204" pitchFamily="34" charset="0"/>
            </a:endParaRPr>
          </a:p>
          <a:p>
            <a:pPr eaLnBrk="1" hangingPunct="1">
              <a:spcAft>
                <a:spcPts val="600"/>
              </a:spcAft>
              <a:defRPr/>
            </a:pPr>
            <a:r>
              <a:rPr lang="da-DK" altLang="da-DK" sz="1200" b="0" noProof="1">
                <a:solidFill>
                  <a:schemeClr val="tx1"/>
                </a:solidFill>
                <a:latin typeface="Arial" panose="020B0604020202020204" pitchFamily="34" charset="0"/>
                <a:cs typeface="Arial" panose="020B0604020202020204" pitchFamily="34" charset="0"/>
              </a:rPr>
              <a:t>Do this at the very end to apply the changes on all slides</a:t>
            </a:r>
          </a:p>
          <a:p>
            <a:pPr eaLnBrk="1" hangingPunct="1">
              <a:spcAft>
                <a:spcPts val="600"/>
              </a:spcAft>
              <a:defRPr/>
            </a:pPr>
            <a:r>
              <a:rPr lang="da-DK" altLang="da-DK" sz="1200" b="0" noProof="1">
                <a:solidFill>
                  <a:schemeClr val="tx1"/>
                </a:solidFill>
                <a:latin typeface="Arial" panose="020B0604020202020204" pitchFamily="34" charset="0"/>
                <a:cs typeface="Arial" panose="020B0604020202020204" pitchFamily="34" charset="0"/>
              </a:rPr>
              <a:t>Click on </a:t>
            </a:r>
            <a:r>
              <a:rPr lang="da-DK" altLang="da-DK" sz="1200" b="1" noProof="1">
                <a:solidFill>
                  <a:schemeClr val="tx1"/>
                </a:solidFill>
                <a:latin typeface="Arial" panose="020B0604020202020204" pitchFamily="34" charset="0"/>
                <a:cs typeface="Arial" panose="020B0604020202020204" pitchFamily="34" charset="0"/>
              </a:rPr>
              <a:t>Header and Footer </a:t>
            </a:r>
            <a:r>
              <a:rPr lang="da-DK" altLang="da-DK" sz="1200" b="0" noProof="1">
                <a:solidFill>
                  <a:schemeClr val="tx1"/>
                </a:solidFill>
                <a:latin typeface="Arial" panose="020B0604020202020204" pitchFamily="34" charset="0"/>
                <a:cs typeface="Arial" panose="020B0604020202020204" pitchFamily="34" charset="0"/>
              </a:rPr>
              <a:t>in the </a:t>
            </a:r>
            <a:r>
              <a:rPr lang="da-DK" altLang="da-DK" sz="1200" b="1" noProof="1">
                <a:solidFill>
                  <a:schemeClr val="tx1"/>
                </a:solidFill>
                <a:latin typeface="Arial" panose="020B0604020202020204" pitchFamily="34" charset="0"/>
                <a:cs typeface="Arial" panose="020B0604020202020204" pitchFamily="34" charset="0"/>
              </a:rPr>
              <a:t>Insert</a:t>
            </a:r>
            <a:r>
              <a:rPr lang="da-DK" altLang="da-DK" sz="1200" b="0" noProof="1">
                <a:solidFill>
                  <a:schemeClr val="tx1"/>
                </a:solidFill>
                <a:latin typeface="Arial" panose="020B0604020202020204" pitchFamily="34" charset="0"/>
                <a:cs typeface="Arial" panose="020B0604020202020204" pitchFamily="34" charset="0"/>
              </a:rPr>
              <a:t> tab (write the desired text)</a:t>
            </a:r>
          </a:p>
          <a:p>
            <a:pPr eaLnBrk="1" hangingPunct="1">
              <a:spcAft>
                <a:spcPts val="600"/>
              </a:spcAft>
              <a:defRPr/>
            </a:pPr>
            <a:r>
              <a:rPr lang="da-DK" altLang="da-DK" sz="1200" b="0" noProof="1">
                <a:solidFill>
                  <a:schemeClr val="tx1"/>
                </a:solidFill>
                <a:latin typeface="Arial" panose="020B0604020202020204" pitchFamily="34" charset="0"/>
                <a:cs typeface="Arial" panose="020B0604020202020204" pitchFamily="34" charset="0"/>
              </a:rPr>
              <a:t>Click </a:t>
            </a:r>
            <a:r>
              <a:rPr lang="da-DK" altLang="da-DK" sz="1200" b="1" noProof="1">
                <a:solidFill>
                  <a:schemeClr val="tx1"/>
                </a:solidFill>
                <a:latin typeface="Arial" panose="020B0604020202020204" pitchFamily="34" charset="0"/>
                <a:cs typeface="Arial" panose="020B0604020202020204" pitchFamily="34" charset="0"/>
              </a:rPr>
              <a:t>Apply to All </a:t>
            </a:r>
            <a:r>
              <a:rPr lang="da-DK" altLang="da-DK" sz="1200" b="0" noProof="1">
                <a:solidFill>
                  <a:schemeClr val="tx1"/>
                </a:solidFill>
                <a:latin typeface="Arial" panose="020B0604020202020204" pitchFamily="34" charset="0"/>
                <a:cs typeface="Arial" panose="020B0604020202020204" pitchFamily="34" charset="0"/>
              </a:rPr>
              <a:t>or </a:t>
            </a:r>
            <a:r>
              <a:rPr lang="da-DK" altLang="da-DK" sz="1200" b="1" noProof="1">
                <a:solidFill>
                  <a:schemeClr val="tx1"/>
                </a:solidFill>
                <a:latin typeface="Arial" panose="020B0604020202020204" pitchFamily="34" charset="0"/>
                <a:cs typeface="Arial" panose="020B0604020202020204" pitchFamily="34" charset="0"/>
              </a:rPr>
              <a:t>Apply</a:t>
            </a:r>
            <a:r>
              <a:rPr lang="da-DK" altLang="da-DK" sz="1200" b="0" noProof="1">
                <a:solidFill>
                  <a:schemeClr val="tx1"/>
                </a:solidFill>
                <a:latin typeface="Arial" panose="020B0604020202020204" pitchFamily="34" charset="0"/>
                <a:cs typeface="Arial" panose="020B0604020202020204" pitchFamily="34" charset="0"/>
              </a:rPr>
              <a:t> if only used on one slide</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1600" dirty="0" err="1">
                <a:latin typeface="Arial" panose="020B0604020202020204" pitchFamily="34" charset="0"/>
                <a:cs typeface="Arial" panose="020B0604020202020204" pitchFamily="34" charset="0"/>
              </a:rPr>
              <a:t>Gridlines</a:t>
            </a:r>
            <a:endParaRPr lang="da-DK" sz="1600" dirty="0">
              <a:latin typeface="Arial" panose="020B0604020202020204" pitchFamily="34" charset="0"/>
              <a:cs typeface="Arial" panose="020B0604020202020204" pitchFamily="34" charset="0"/>
            </a:endParaRPr>
          </a:p>
          <a:p>
            <a:pPr eaLnBrk="1" hangingPunct="1">
              <a:lnSpc>
                <a:spcPct val="100000"/>
              </a:lnSpc>
              <a:spcAft>
                <a:spcPts val="600"/>
              </a:spcAft>
              <a:defRPr/>
            </a:pPr>
            <a:r>
              <a:rPr lang="da-DK" altLang="da-DK" sz="1200" b="0" noProof="1">
                <a:solidFill>
                  <a:schemeClr val="tx1"/>
                </a:solidFill>
                <a:latin typeface="Arial" panose="020B0604020202020204" pitchFamily="34" charset="0"/>
                <a:cs typeface="Arial" panose="020B0604020202020204" pitchFamily="34" charset="0"/>
              </a:rPr>
              <a:t>Click the </a:t>
            </a:r>
            <a:r>
              <a:rPr lang="da-DK" altLang="da-DK" sz="1200" b="1" noProof="1">
                <a:solidFill>
                  <a:schemeClr val="tx1"/>
                </a:solidFill>
                <a:latin typeface="Arial" panose="020B0604020202020204" pitchFamily="34" charset="0"/>
                <a:cs typeface="Arial" panose="020B0604020202020204" pitchFamily="34" charset="0"/>
              </a:rPr>
              <a:t>View</a:t>
            </a:r>
            <a:r>
              <a:rPr lang="da-DK" altLang="da-DK" sz="1200" b="0" noProof="1">
                <a:solidFill>
                  <a:schemeClr val="tx1"/>
                </a:solidFill>
                <a:latin typeface="Arial" panose="020B0604020202020204" pitchFamily="34" charset="0"/>
                <a:cs typeface="Arial" panose="020B0604020202020204" pitchFamily="34" charset="0"/>
              </a:rPr>
              <a:t> tab and set tick mark next to </a:t>
            </a:r>
            <a:r>
              <a:rPr lang="da-DK" altLang="da-DK" sz="1200" b="1" noProof="1">
                <a:solidFill>
                  <a:schemeClr val="tx1"/>
                </a:solidFill>
                <a:latin typeface="Arial" panose="020B0604020202020204" pitchFamily="34" charset="0"/>
                <a:cs typeface="Arial" panose="020B0604020202020204" pitchFamily="34" charset="0"/>
              </a:rPr>
              <a:t>Guides</a:t>
            </a:r>
            <a:endParaRPr lang="da-DK" altLang="da-DK" sz="1200" b="0" noProof="1">
              <a:solidFill>
                <a:schemeClr val="tx1"/>
              </a:solidFill>
              <a:latin typeface="Arial" panose="020B0604020202020204" pitchFamily="34" charset="0"/>
              <a:cs typeface="Arial" panose="020B0604020202020204" pitchFamily="34" charset="0"/>
            </a:endParaRPr>
          </a:p>
          <a:p>
            <a:pPr eaLnBrk="1" hangingPunct="1">
              <a:lnSpc>
                <a:spcPct val="100000"/>
              </a:lnSpc>
              <a:spcAft>
                <a:spcPts val="600"/>
              </a:spcAft>
              <a:defRPr/>
            </a:pPr>
            <a:r>
              <a:rPr lang="da-DK" altLang="da-DK" sz="1200" b="1" noProof="1">
                <a:solidFill>
                  <a:schemeClr val="tx1"/>
                </a:solidFill>
                <a:latin typeface="Arial" panose="020B0604020202020204" pitchFamily="34" charset="0"/>
                <a:cs typeface="Arial" panose="020B0604020202020204" pitchFamily="34" charset="0"/>
              </a:rPr>
              <a:t>HINT: Alt + F9 </a:t>
            </a:r>
            <a:r>
              <a:rPr lang="da-DK" altLang="da-DK" sz="1200" b="0" noProof="1">
                <a:solidFill>
                  <a:schemeClr val="tx1"/>
                </a:solidFill>
                <a:latin typeface="Arial" panose="020B0604020202020204" pitchFamily="34" charset="0"/>
                <a:cs typeface="Arial" panose="020B0604020202020204" pitchFamily="34" charset="0"/>
              </a:rPr>
              <a:t>for quick view of guides</a:t>
            </a:r>
          </a:p>
          <a:p>
            <a:pPr eaLnBrk="1" hangingPunct="1">
              <a:lnSpc>
                <a:spcPct val="100000"/>
              </a:lnSpc>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64DBEAA-0DB8-8D4A-B98F-36F9404ECAEF}"/>
              </a:ext>
            </a:extLst>
          </p:cNvPr>
          <p:cNvPicPr>
            <a:picLocks noChangeAspect="1"/>
          </p:cNvPicPr>
          <p:nvPr userDrawn="1"/>
        </p:nvPicPr>
        <p:blipFill>
          <a:blip r:embed="rId2"/>
          <a:stretch>
            <a:fillRect/>
          </a:stretch>
        </p:blipFill>
        <p:spPr>
          <a:xfrm>
            <a:off x="3107691" y="4777577"/>
            <a:ext cx="337820" cy="371602"/>
          </a:xfrm>
          <a:prstGeom prst="rect">
            <a:avLst/>
          </a:prstGeom>
        </p:spPr>
      </p:pic>
      <p:pic>
        <p:nvPicPr>
          <p:cNvPr id="12" name="Picture 11">
            <a:extLst>
              <a:ext uri="{FF2B5EF4-FFF2-40B4-BE49-F238E27FC236}">
                <a16:creationId xmlns:a16="http://schemas.microsoft.com/office/drawing/2014/main" id="{46D06B6D-71E9-3846-B694-6DCA90702F8F}"/>
              </a:ext>
            </a:extLst>
          </p:cNvPr>
          <p:cNvPicPr>
            <a:picLocks noChangeAspect="1"/>
          </p:cNvPicPr>
          <p:nvPr userDrawn="1"/>
        </p:nvPicPr>
        <p:blipFill>
          <a:blip r:embed="rId3"/>
          <a:stretch>
            <a:fillRect/>
          </a:stretch>
        </p:blipFill>
        <p:spPr>
          <a:xfrm>
            <a:off x="3155654" y="3967049"/>
            <a:ext cx="608076" cy="337820"/>
          </a:xfrm>
          <a:prstGeom prst="rect">
            <a:avLst/>
          </a:prstGeom>
        </p:spPr>
      </p:pic>
      <p:pic>
        <p:nvPicPr>
          <p:cNvPr id="13" name="Picture 12">
            <a:extLst>
              <a:ext uri="{FF2B5EF4-FFF2-40B4-BE49-F238E27FC236}">
                <a16:creationId xmlns:a16="http://schemas.microsoft.com/office/drawing/2014/main" id="{3ED7E66E-93E4-0C48-80BE-60A45005774C}"/>
              </a:ext>
            </a:extLst>
          </p:cNvPr>
          <p:cNvPicPr>
            <a:picLocks noChangeAspect="1"/>
          </p:cNvPicPr>
          <p:nvPr userDrawn="1"/>
        </p:nvPicPr>
        <p:blipFill>
          <a:blip r:embed="rId4"/>
          <a:stretch>
            <a:fillRect/>
          </a:stretch>
        </p:blipFill>
        <p:spPr>
          <a:xfrm>
            <a:off x="7281785" y="1807403"/>
            <a:ext cx="736600" cy="266700"/>
          </a:xfrm>
          <a:prstGeom prst="rect">
            <a:avLst/>
          </a:prstGeom>
        </p:spPr>
      </p:pic>
      <p:pic>
        <p:nvPicPr>
          <p:cNvPr id="14" name="Picture 13">
            <a:extLst>
              <a:ext uri="{FF2B5EF4-FFF2-40B4-BE49-F238E27FC236}">
                <a16:creationId xmlns:a16="http://schemas.microsoft.com/office/drawing/2014/main" id="{DC83D3E1-8B82-EE45-8C31-4B388F1DB8EB}"/>
              </a:ext>
            </a:extLst>
          </p:cNvPr>
          <p:cNvPicPr>
            <a:picLocks noChangeAspect="1"/>
          </p:cNvPicPr>
          <p:nvPr userDrawn="1"/>
        </p:nvPicPr>
        <p:blipFill rotWithShape="1">
          <a:blip r:embed="rId5"/>
          <a:srcRect l="3901" t="45142" r="62601" b="9046"/>
          <a:stretch/>
        </p:blipFill>
        <p:spPr>
          <a:xfrm>
            <a:off x="7204344" y="3796898"/>
            <a:ext cx="421170" cy="395632"/>
          </a:xfrm>
          <a:prstGeom prst="rect">
            <a:avLst/>
          </a:prstGeom>
        </p:spPr>
      </p:pic>
      <p:pic>
        <p:nvPicPr>
          <p:cNvPr id="15" name="Picture 16">
            <a:extLst>
              <a:ext uri="{FF2B5EF4-FFF2-40B4-BE49-F238E27FC236}">
                <a16:creationId xmlns:a16="http://schemas.microsoft.com/office/drawing/2014/main" id="{C26EBEA4-4F9A-114A-B324-72CB4B441C88}"/>
              </a:ext>
            </a:extLst>
          </p:cNvPr>
          <p:cNvPicPr>
            <a:picLocks noChangeAspect="1"/>
          </p:cNvPicPr>
          <p:nvPr userDrawn="1"/>
        </p:nvPicPr>
        <p:blipFill>
          <a:blip r:embed="rId6"/>
          <a:stretch>
            <a:fillRect/>
          </a:stretch>
        </p:blipFill>
        <p:spPr>
          <a:xfrm>
            <a:off x="3072296" y="5621887"/>
            <a:ext cx="508000" cy="787400"/>
          </a:xfrm>
          <a:prstGeom prst="rect">
            <a:avLst/>
          </a:prstGeom>
        </p:spPr>
      </p:pic>
      <p:pic>
        <p:nvPicPr>
          <p:cNvPr id="16" name="Picture 20">
            <a:extLst>
              <a:ext uri="{FF2B5EF4-FFF2-40B4-BE49-F238E27FC236}">
                <a16:creationId xmlns:a16="http://schemas.microsoft.com/office/drawing/2014/main" id="{7AC8BA73-346D-784A-89CC-42D3BE8889EF}"/>
              </a:ext>
            </a:extLst>
          </p:cNvPr>
          <p:cNvPicPr>
            <a:picLocks noChangeAspect="1"/>
          </p:cNvPicPr>
          <p:nvPr userDrawn="1"/>
        </p:nvPicPr>
        <p:blipFill>
          <a:blip r:embed="rId7"/>
          <a:stretch>
            <a:fillRect/>
          </a:stretch>
        </p:blipFill>
        <p:spPr>
          <a:xfrm>
            <a:off x="7276760" y="2983250"/>
            <a:ext cx="800100" cy="253365"/>
          </a:xfrm>
          <a:prstGeom prst="rect">
            <a:avLst/>
          </a:prstGeom>
        </p:spPr>
      </p:pic>
      <p:pic>
        <p:nvPicPr>
          <p:cNvPr id="17" name="Picture 19">
            <a:extLst>
              <a:ext uri="{FF2B5EF4-FFF2-40B4-BE49-F238E27FC236}">
                <a16:creationId xmlns:a16="http://schemas.microsoft.com/office/drawing/2014/main" id="{FA8DD67E-D0B2-6A4B-B938-54BADA8BDE01}"/>
              </a:ext>
            </a:extLst>
          </p:cNvPr>
          <p:cNvPicPr>
            <a:picLocks noChangeAspect="1"/>
          </p:cNvPicPr>
          <p:nvPr userDrawn="1"/>
        </p:nvPicPr>
        <p:blipFill>
          <a:blip r:embed="rId8"/>
          <a:stretch>
            <a:fillRect/>
          </a:stretch>
        </p:blipFill>
        <p:spPr>
          <a:xfrm>
            <a:off x="7280478" y="5054909"/>
            <a:ext cx="419100" cy="736600"/>
          </a:xfrm>
          <a:prstGeom prst="rect">
            <a:avLst/>
          </a:prstGeom>
        </p:spPr>
      </p:pic>
    </p:spTree>
    <p:extLst>
      <p:ext uri="{BB962C8B-B14F-4D97-AF65-F5344CB8AC3E}">
        <p14:creationId xmlns:p14="http://schemas.microsoft.com/office/powerpoint/2010/main" val="1369848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Header V3">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6" name="Title 1">
            <a:extLst>
              <a:ext uri="{FF2B5EF4-FFF2-40B4-BE49-F238E27FC236}">
                <a16:creationId xmlns:a16="http://schemas.microsoft.com/office/drawing/2014/main" id="{DE20176F-26BA-6849-B868-5D33EFC980A9}"/>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dirty="0"/>
              <a:t>Section title</a:t>
            </a:r>
          </a:p>
        </p:txBody>
      </p:sp>
    </p:spTree>
    <p:extLst>
      <p:ext uri="{BB962C8B-B14F-4D97-AF65-F5344CB8AC3E}">
        <p14:creationId xmlns:p14="http://schemas.microsoft.com/office/powerpoint/2010/main" val="105585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E4C2485-7FC6-9A43-8445-37A1A5761EA4}"/>
              </a:ext>
            </a:extLst>
          </p:cNvPr>
          <p:cNvPicPr>
            <a:picLocks noChangeAspect="1"/>
          </p:cNvPicPr>
          <p:nvPr userDrawn="1"/>
        </p:nvPicPr>
        <p:blipFill>
          <a:blip r:embed="rId3"/>
          <a:stretch>
            <a:fillRect/>
          </a:stretch>
        </p:blipFill>
        <p:spPr>
          <a:xfrm>
            <a:off x="541638" y="5955902"/>
            <a:ext cx="2058924" cy="645414"/>
          </a:xfrm>
          <a:prstGeom prst="rect">
            <a:avLst/>
          </a:prstGeom>
        </p:spPr>
      </p:pic>
      <p:sp>
        <p:nvSpPr>
          <p:cNvPr id="19" name="Title 18">
            <a:extLst>
              <a:ext uri="{FF2B5EF4-FFF2-40B4-BE49-F238E27FC236}">
                <a16:creationId xmlns:a16="http://schemas.microsoft.com/office/drawing/2014/main" id="{8AE15861-9AEE-6A40-9F4A-C5B3361399D0}"/>
              </a:ext>
            </a:extLst>
          </p:cNvPr>
          <p:cNvSpPr>
            <a:spLocks noGrp="1"/>
          </p:cNvSpPr>
          <p:nvPr>
            <p:ph type="title" hasCustomPrompt="1"/>
          </p:nvPr>
        </p:nvSpPr>
        <p:spPr>
          <a:xfrm>
            <a:off x="541640" y="815229"/>
            <a:ext cx="4030360" cy="609398"/>
          </a:xfrm>
        </p:spPr>
        <p:txBody>
          <a:bodyPr lIns="0" tIns="0" rIns="0" bIns="0" anchor="t" anchorCtr="0">
            <a:normAutofit/>
          </a:bodyPr>
          <a:lstStyle>
            <a:lvl1pPr>
              <a:defRPr b="1">
                <a:solidFill>
                  <a:schemeClr val="bg1"/>
                </a:solidFill>
              </a:defRPr>
            </a:lvl1pPr>
          </a:lstStyle>
          <a:p>
            <a:r>
              <a:rPr lang="en-US" dirty="0"/>
              <a:t>Agenda</a:t>
            </a:r>
          </a:p>
        </p:txBody>
      </p:sp>
      <p:sp>
        <p:nvSpPr>
          <p:cNvPr id="21" name="Text Placeholder 3">
            <a:extLst>
              <a:ext uri="{FF2B5EF4-FFF2-40B4-BE49-F238E27FC236}">
                <a16:creationId xmlns:a16="http://schemas.microsoft.com/office/drawing/2014/main" id="{7FE42110-2058-604F-BFEB-1B48BA9BF14A}"/>
              </a:ext>
            </a:extLst>
          </p:cNvPr>
          <p:cNvSpPr>
            <a:spLocks noGrp="1"/>
          </p:cNvSpPr>
          <p:nvPr>
            <p:ph type="body" sz="half" idx="2" hasCustomPrompt="1"/>
          </p:nvPr>
        </p:nvSpPr>
        <p:spPr>
          <a:xfrm>
            <a:off x="5531370" y="1080000"/>
            <a:ext cx="6118990" cy="459237"/>
          </a:xfrm>
          <a:solidFill>
            <a:schemeClr val="bg2"/>
          </a:solidFill>
        </p:spPr>
        <p:txBody>
          <a:bodyPr lIns="72000" rIns="0"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Agenda 1 Click to add text</a:t>
            </a:r>
          </a:p>
        </p:txBody>
      </p:sp>
      <p:sp>
        <p:nvSpPr>
          <p:cNvPr id="23" name="Text Placeholder 3">
            <a:extLst>
              <a:ext uri="{FF2B5EF4-FFF2-40B4-BE49-F238E27FC236}">
                <a16:creationId xmlns:a16="http://schemas.microsoft.com/office/drawing/2014/main" id="{79E9383B-47F5-AE4B-B132-E4D99312C6C4}"/>
              </a:ext>
            </a:extLst>
          </p:cNvPr>
          <p:cNvSpPr>
            <a:spLocks noGrp="1"/>
          </p:cNvSpPr>
          <p:nvPr>
            <p:ph type="body" sz="half" idx="10" hasCustomPrompt="1"/>
          </p:nvPr>
        </p:nvSpPr>
        <p:spPr>
          <a:xfrm>
            <a:off x="5531370" y="1653489"/>
            <a:ext cx="6118990" cy="459237"/>
          </a:xfrm>
          <a:solidFill>
            <a:schemeClr val="bg2"/>
          </a:solidFill>
        </p:spPr>
        <p:txBody>
          <a:bodyPr lIns="72000"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Agenda 2 Click to add text</a:t>
            </a:r>
          </a:p>
        </p:txBody>
      </p:sp>
      <p:sp>
        <p:nvSpPr>
          <p:cNvPr id="24" name="Text Placeholder 3">
            <a:extLst>
              <a:ext uri="{FF2B5EF4-FFF2-40B4-BE49-F238E27FC236}">
                <a16:creationId xmlns:a16="http://schemas.microsoft.com/office/drawing/2014/main" id="{F7313C3F-B1F3-8D4A-BD02-5652E68D67FC}"/>
              </a:ext>
            </a:extLst>
          </p:cNvPr>
          <p:cNvSpPr>
            <a:spLocks noGrp="1"/>
          </p:cNvSpPr>
          <p:nvPr>
            <p:ph type="body" sz="half" idx="11" hasCustomPrompt="1"/>
          </p:nvPr>
        </p:nvSpPr>
        <p:spPr>
          <a:xfrm>
            <a:off x="5531370" y="2226978"/>
            <a:ext cx="6118990" cy="459237"/>
          </a:xfrm>
          <a:solidFill>
            <a:schemeClr val="bg2"/>
          </a:solidFill>
        </p:spPr>
        <p:txBody>
          <a:bodyPr lIns="72000"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Agenda 3 Click to add text</a:t>
            </a:r>
          </a:p>
        </p:txBody>
      </p:sp>
      <p:sp>
        <p:nvSpPr>
          <p:cNvPr id="25" name="Text Placeholder 3">
            <a:extLst>
              <a:ext uri="{FF2B5EF4-FFF2-40B4-BE49-F238E27FC236}">
                <a16:creationId xmlns:a16="http://schemas.microsoft.com/office/drawing/2014/main" id="{5919D676-D518-1A4C-8244-A5CD95530EF2}"/>
              </a:ext>
            </a:extLst>
          </p:cNvPr>
          <p:cNvSpPr>
            <a:spLocks noGrp="1"/>
          </p:cNvSpPr>
          <p:nvPr>
            <p:ph type="body" sz="half" idx="12" hasCustomPrompt="1"/>
          </p:nvPr>
        </p:nvSpPr>
        <p:spPr>
          <a:xfrm>
            <a:off x="5531370" y="2800467"/>
            <a:ext cx="6118990" cy="459237"/>
          </a:xfrm>
          <a:solidFill>
            <a:schemeClr val="bg2"/>
          </a:solidFill>
        </p:spPr>
        <p:txBody>
          <a:bodyPr lIns="72000"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Agenda 4 Click to add text</a:t>
            </a:r>
          </a:p>
        </p:txBody>
      </p:sp>
      <p:sp>
        <p:nvSpPr>
          <p:cNvPr id="26" name="Text Placeholder 3">
            <a:extLst>
              <a:ext uri="{FF2B5EF4-FFF2-40B4-BE49-F238E27FC236}">
                <a16:creationId xmlns:a16="http://schemas.microsoft.com/office/drawing/2014/main" id="{841D8C16-2D8A-9D45-BA76-53379557901F}"/>
              </a:ext>
            </a:extLst>
          </p:cNvPr>
          <p:cNvSpPr>
            <a:spLocks noGrp="1"/>
          </p:cNvSpPr>
          <p:nvPr>
            <p:ph type="body" sz="half" idx="13" hasCustomPrompt="1"/>
          </p:nvPr>
        </p:nvSpPr>
        <p:spPr>
          <a:xfrm>
            <a:off x="5531370" y="3373956"/>
            <a:ext cx="6118990" cy="459237"/>
          </a:xfrm>
          <a:solidFill>
            <a:schemeClr val="bg2"/>
          </a:solidFill>
        </p:spPr>
        <p:txBody>
          <a:bodyPr lIns="72000"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Agenda 5 Click to add text</a:t>
            </a:r>
          </a:p>
        </p:txBody>
      </p:sp>
      <p:sp>
        <p:nvSpPr>
          <p:cNvPr id="27" name="Text Placeholder 3">
            <a:extLst>
              <a:ext uri="{FF2B5EF4-FFF2-40B4-BE49-F238E27FC236}">
                <a16:creationId xmlns:a16="http://schemas.microsoft.com/office/drawing/2014/main" id="{17099A68-BEB1-D941-B5DA-5EAE6D7026F7}"/>
              </a:ext>
            </a:extLst>
          </p:cNvPr>
          <p:cNvSpPr>
            <a:spLocks noGrp="1"/>
          </p:cNvSpPr>
          <p:nvPr>
            <p:ph type="body" sz="half" idx="14" hasCustomPrompt="1"/>
          </p:nvPr>
        </p:nvSpPr>
        <p:spPr>
          <a:xfrm>
            <a:off x="5531370" y="3932493"/>
            <a:ext cx="6118990" cy="459237"/>
          </a:xfrm>
          <a:solidFill>
            <a:schemeClr val="bg2"/>
          </a:solidFill>
        </p:spPr>
        <p:txBody>
          <a:bodyPr lIns="72000"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Agenda 6 Click to add text</a:t>
            </a:r>
          </a:p>
        </p:txBody>
      </p:sp>
      <p:sp>
        <p:nvSpPr>
          <p:cNvPr id="28" name="Text Placeholder 3">
            <a:extLst>
              <a:ext uri="{FF2B5EF4-FFF2-40B4-BE49-F238E27FC236}">
                <a16:creationId xmlns:a16="http://schemas.microsoft.com/office/drawing/2014/main" id="{DB9C0012-79A2-514B-BC51-EE984D03AB56}"/>
              </a:ext>
            </a:extLst>
          </p:cNvPr>
          <p:cNvSpPr>
            <a:spLocks noGrp="1"/>
          </p:cNvSpPr>
          <p:nvPr>
            <p:ph type="body" sz="half" idx="15" hasCustomPrompt="1"/>
          </p:nvPr>
        </p:nvSpPr>
        <p:spPr>
          <a:xfrm>
            <a:off x="5531370" y="4491030"/>
            <a:ext cx="6118990" cy="459237"/>
          </a:xfrm>
          <a:solidFill>
            <a:schemeClr val="bg2"/>
          </a:solidFill>
        </p:spPr>
        <p:txBody>
          <a:bodyPr lIns="72000"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Agenda 7 Click to add text</a:t>
            </a:r>
          </a:p>
        </p:txBody>
      </p:sp>
      <p:sp>
        <p:nvSpPr>
          <p:cNvPr id="11" name="Text Placeholder 3">
            <a:extLst>
              <a:ext uri="{FF2B5EF4-FFF2-40B4-BE49-F238E27FC236}">
                <a16:creationId xmlns:a16="http://schemas.microsoft.com/office/drawing/2014/main" id="{609DDEB0-0FA6-5441-842E-FBA6B2E72251}"/>
              </a:ext>
            </a:extLst>
          </p:cNvPr>
          <p:cNvSpPr>
            <a:spLocks noGrp="1"/>
          </p:cNvSpPr>
          <p:nvPr>
            <p:ph type="body" sz="half" idx="16" hasCustomPrompt="1"/>
          </p:nvPr>
        </p:nvSpPr>
        <p:spPr>
          <a:xfrm>
            <a:off x="5531370" y="5049567"/>
            <a:ext cx="6118990" cy="459237"/>
          </a:xfrm>
          <a:solidFill>
            <a:schemeClr val="bg2"/>
          </a:solidFill>
        </p:spPr>
        <p:txBody>
          <a:bodyPr lIns="72000"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Agenda 8 Click to add text</a:t>
            </a:r>
          </a:p>
        </p:txBody>
      </p:sp>
      <p:sp>
        <p:nvSpPr>
          <p:cNvPr id="12" name="Slide Number Placeholder 11">
            <a:extLst>
              <a:ext uri="{FF2B5EF4-FFF2-40B4-BE49-F238E27FC236}">
                <a16:creationId xmlns:a16="http://schemas.microsoft.com/office/drawing/2014/main" id="{70BEBDBC-0542-0E47-BBDA-85E17D8EFCBA}"/>
              </a:ext>
            </a:extLst>
          </p:cNvPr>
          <p:cNvSpPr>
            <a:spLocks noGrp="1"/>
          </p:cNvSpPr>
          <p:nvPr>
            <p:ph type="sldNum" sz="quarter" idx="17"/>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dirty="0"/>
          </a:p>
        </p:txBody>
      </p:sp>
    </p:spTree>
    <p:extLst>
      <p:ext uri="{BB962C8B-B14F-4D97-AF65-F5344CB8AC3E}">
        <p14:creationId xmlns:p14="http://schemas.microsoft.com/office/powerpoint/2010/main" val="397657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935674"/>
            <a:ext cx="10260000" cy="360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marL="914400" indent="0">
              <a:lnSpc>
                <a:spcPct val="100000"/>
              </a:lnSpc>
              <a:buClr>
                <a:schemeClr val="bg2"/>
              </a:buClr>
              <a:buNone/>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edit text </a:t>
            </a:r>
          </a:p>
          <a:p>
            <a:pPr lvl="1"/>
            <a:r>
              <a:rPr lang="en-GB" dirty="0"/>
              <a:t>Second level</a:t>
            </a:r>
          </a:p>
          <a:p>
            <a:pPr lvl="2"/>
            <a:r>
              <a:rPr lang="en-GB" dirty="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800099"/>
            <a:ext cx="10260000" cy="720000"/>
          </a:xfrm>
        </p:spPr>
        <p:txBody>
          <a:bodyPr lIns="0" tIns="0" rIns="0" bIns="0" anchor="t" anchorCtr="0">
            <a:normAutofit/>
          </a:bodyPr>
          <a:lstStyle>
            <a:lvl1pPr>
              <a:defRPr sz="4400" b="1" baseline="0"/>
            </a:lvl1pPr>
          </a:lstStyle>
          <a:p>
            <a:r>
              <a:rPr lang="en-GB" dirty="0"/>
              <a:t>Click to add title</a:t>
            </a:r>
            <a:endParaRPr lang="en-US" dirty="0"/>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dirty="0"/>
          </a:p>
        </p:txBody>
      </p:sp>
    </p:spTree>
    <p:extLst>
      <p:ext uri="{BB962C8B-B14F-4D97-AF65-F5344CB8AC3E}">
        <p14:creationId xmlns:p14="http://schemas.microsoft.com/office/powerpoint/2010/main" val="1023473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x 2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799200"/>
            <a:ext cx="10260000" cy="720000"/>
          </a:xfrm>
        </p:spPr>
        <p:txBody>
          <a:bodyPr lIns="0" tIns="0" rIns="0" bIns="0" anchor="t" anchorCtr="0">
            <a:normAutofit/>
          </a:bodyPr>
          <a:lstStyle>
            <a:lvl1pPr>
              <a:defRPr sz="4400" b="1" baseline="0"/>
            </a:lvl1pPr>
          </a:lstStyle>
          <a:p>
            <a:r>
              <a:rPr lang="en-GB" dirty="0"/>
              <a:t>Click to add title</a:t>
            </a:r>
            <a:br>
              <a:rPr lang="en-GB" dirty="0"/>
            </a:br>
            <a:endParaRPr lang="en-US" dirty="0"/>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761638" y="1935679"/>
            <a:ext cx="5040000" cy="360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add text </a:t>
            </a:r>
          </a:p>
          <a:p>
            <a:pPr lvl="1"/>
            <a:r>
              <a:rPr lang="en-GB" dirty="0"/>
              <a:t>Second level</a:t>
            </a:r>
          </a:p>
          <a:p>
            <a:pPr lvl="2"/>
            <a:r>
              <a:rPr lang="en-GB" dirty="0"/>
              <a:t>Third level</a:t>
            </a:r>
          </a:p>
          <a:p>
            <a:pPr lvl="2"/>
            <a:endParaRPr lang="en-GB" dirty="0"/>
          </a:p>
          <a:p>
            <a:pPr lvl="2"/>
            <a:endParaRPr lang="en-GB" dirty="0"/>
          </a:p>
          <a:p>
            <a:pPr lvl="2"/>
            <a:endParaRPr lang="en-GB" dirty="0"/>
          </a:p>
          <a:p>
            <a:pPr lvl="2"/>
            <a:endParaRPr lang="en-GB" dirty="0"/>
          </a:p>
          <a:p>
            <a:pPr lvl="2"/>
            <a:endParaRPr lang="en-GB" dirty="0"/>
          </a:p>
          <a:p>
            <a:pPr lvl="2"/>
            <a:endParaRPr lang="en-GB" dirty="0"/>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dirty="0"/>
          </a:p>
        </p:txBody>
      </p:sp>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935674"/>
            <a:ext cx="5040000" cy="360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add text </a:t>
            </a:r>
          </a:p>
          <a:p>
            <a:pPr lvl="1"/>
            <a:r>
              <a:rPr lang="en-GB" dirty="0"/>
              <a:t>Second level</a:t>
            </a:r>
          </a:p>
          <a:p>
            <a:pPr lvl="2"/>
            <a:r>
              <a:rPr lang="en-GB" dirty="0"/>
              <a:t>Third level</a:t>
            </a:r>
          </a:p>
          <a:p>
            <a:pPr lvl="2"/>
            <a:endParaRPr lang="en-GB" dirty="0"/>
          </a:p>
          <a:p>
            <a:pPr lvl="2"/>
            <a:endParaRPr lang="en-GB" dirty="0"/>
          </a:p>
        </p:txBody>
      </p:sp>
    </p:spTree>
    <p:extLst>
      <p:ext uri="{BB962C8B-B14F-4D97-AF65-F5344CB8AC3E}">
        <p14:creationId xmlns:p14="http://schemas.microsoft.com/office/powerpoint/2010/main" val="4103178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Text and Im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800100"/>
            <a:ext cx="10260000" cy="720000"/>
          </a:xfrm>
        </p:spPr>
        <p:txBody>
          <a:bodyPr lIns="0" tIns="0" rIns="0" bIns="0" anchor="t" anchorCtr="0">
            <a:normAutofit/>
          </a:bodyPr>
          <a:lstStyle>
            <a:lvl1pPr>
              <a:defRPr sz="4400" b="1" baseline="0"/>
            </a:lvl1pPr>
          </a:lstStyle>
          <a:p>
            <a:r>
              <a:rPr lang="en-GB" dirty="0"/>
              <a:t>Click to add title </a:t>
            </a:r>
            <a:br>
              <a:rPr lang="en-GB" dirty="0"/>
            </a:br>
            <a:endParaRPr lang="en-US" dirty="0"/>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dirty="0"/>
          </a:p>
        </p:txBody>
      </p:sp>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935671"/>
            <a:ext cx="5040000" cy="360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add text </a:t>
            </a:r>
          </a:p>
          <a:p>
            <a:pPr lvl="1"/>
            <a:r>
              <a:rPr lang="en-GB" dirty="0"/>
              <a:t>Second level</a:t>
            </a:r>
          </a:p>
          <a:p>
            <a:pPr lvl="2"/>
            <a:r>
              <a:rPr lang="en-GB" dirty="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5765628" y="1935676"/>
            <a:ext cx="5040000" cy="36000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endParaRPr lang="en-US" dirty="0"/>
          </a:p>
        </p:txBody>
      </p:sp>
    </p:spTree>
    <p:extLst>
      <p:ext uri="{BB962C8B-B14F-4D97-AF65-F5344CB8AC3E}">
        <p14:creationId xmlns:p14="http://schemas.microsoft.com/office/powerpoint/2010/main" val="2462178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Dark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A3CC-77D2-0746-8D46-3A7DC51AA8E7}"/>
              </a:ext>
            </a:extLst>
          </p:cNvPr>
          <p:cNvSpPr>
            <a:spLocks noGrp="1"/>
          </p:cNvSpPr>
          <p:nvPr>
            <p:ph type="title" hasCustomPrompt="1"/>
          </p:nvPr>
        </p:nvSpPr>
        <p:spPr>
          <a:xfrm>
            <a:off x="541640" y="800097"/>
            <a:ext cx="11152520" cy="1332000"/>
          </a:xfrm>
        </p:spPr>
        <p:txBody>
          <a:bodyPr lIns="0" tIns="0" rIns="0" bIns="0" anchor="t" anchorCtr="0">
            <a:normAutofit/>
          </a:bodyPr>
          <a:lstStyle>
            <a:lvl1pPr>
              <a:defRPr sz="4800" b="1">
                <a:solidFill>
                  <a:schemeClr val="bg1"/>
                </a:solidFill>
              </a:defRPr>
            </a:lvl1pPr>
          </a:lstStyle>
          <a:p>
            <a:r>
              <a:rPr lang="en-US" dirty="0"/>
              <a:t>Section title</a:t>
            </a:r>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3"/>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D38A5CB-0137-9342-8E32-19D3FD1D65D0}"/>
              </a:ext>
            </a:extLst>
          </p:cNvPr>
          <p:cNvPicPr>
            <a:picLocks noChangeAspect="1"/>
          </p:cNvPicPr>
          <p:nvPr userDrawn="1"/>
        </p:nvPicPr>
        <p:blipFill>
          <a:blip r:embed="rId4"/>
          <a:stretch>
            <a:fillRect/>
          </a:stretch>
        </p:blipFill>
        <p:spPr>
          <a:xfrm>
            <a:off x="6632651" y="2349794"/>
            <a:ext cx="4317718" cy="4508205"/>
          </a:xfrm>
          <a:prstGeom prst="rect">
            <a:avLst/>
          </a:prstGeom>
        </p:spPr>
      </p:pic>
    </p:spTree>
    <p:extLst>
      <p:ext uri="{BB962C8B-B14F-4D97-AF65-F5344CB8AC3E}">
        <p14:creationId xmlns:p14="http://schemas.microsoft.com/office/powerpoint/2010/main" val="15102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Dark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3"/>
          <a:stretch>
            <a:fillRect/>
          </a:stretch>
        </p:blipFill>
        <p:spPr>
          <a:xfrm>
            <a:off x="541638" y="5955902"/>
            <a:ext cx="2058924" cy="645414"/>
          </a:xfrm>
          <a:prstGeom prst="rect">
            <a:avLst/>
          </a:prstGeom>
        </p:spPr>
      </p:pic>
      <p:pic>
        <p:nvPicPr>
          <p:cNvPr id="4" name="Picture 3">
            <a:extLst>
              <a:ext uri="{FF2B5EF4-FFF2-40B4-BE49-F238E27FC236}">
                <a16:creationId xmlns:a16="http://schemas.microsoft.com/office/drawing/2014/main" id="{038D8DD5-F4B2-4C4E-938D-CB9CD9B22ECA}"/>
              </a:ext>
            </a:extLst>
          </p:cNvPr>
          <p:cNvPicPr>
            <a:picLocks noChangeAspect="1"/>
          </p:cNvPicPr>
          <p:nvPr userDrawn="1"/>
        </p:nvPicPr>
        <p:blipFill>
          <a:blip r:embed="rId4"/>
          <a:stretch>
            <a:fillRect/>
          </a:stretch>
        </p:blipFill>
        <p:spPr>
          <a:xfrm>
            <a:off x="5383496" y="2268187"/>
            <a:ext cx="6808504" cy="4811236"/>
          </a:xfrm>
          <a:prstGeom prst="rect">
            <a:avLst/>
          </a:prstGeom>
        </p:spPr>
      </p:pic>
      <p:sp>
        <p:nvSpPr>
          <p:cNvPr id="5" name="Title 1">
            <a:extLst>
              <a:ext uri="{FF2B5EF4-FFF2-40B4-BE49-F238E27FC236}">
                <a16:creationId xmlns:a16="http://schemas.microsoft.com/office/drawing/2014/main" id="{74028109-7A16-304A-877A-98257D0AB024}"/>
              </a:ext>
            </a:extLst>
          </p:cNvPr>
          <p:cNvSpPr>
            <a:spLocks noGrp="1"/>
          </p:cNvSpPr>
          <p:nvPr>
            <p:ph type="title" hasCustomPrompt="1"/>
          </p:nvPr>
        </p:nvSpPr>
        <p:spPr>
          <a:xfrm>
            <a:off x="541640" y="800099"/>
            <a:ext cx="11142360" cy="1332000"/>
          </a:xfrm>
        </p:spPr>
        <p:txBody>
          <a:bodyPr lIns="0" tIns="0" rIns="0" bIns="0" anchor="t" anchorCtr="0">
            <a:normAutofit/>
          </a:bodyPr>
          <a:lstStyle>
            <a:lvl1pPr>
              <a:defRPr sz="4800" b="1">
                <a:solidFill>
                  <a:schemeClr val="bg1"/>
                </a:solidFill>
              </a:defRPr>
            </a:lvl1pPr>
          </a:lstStyle>
          <a:p>
            <a:r>
              <a:rPr lang="en-US" dirty="0"/>
              <a:t>Section title</a:t>
            </a:r>
          </a:p>
        </p:txBody>
      </p:sp>
    </p:spTree>
    <p:extLst>
      <p:ext uri="{BB962C8B-B14F-4D97-AF65-F5344CB8AC3E}">
        <p14:creationId xmlns:p14="http://schemas.microsoft.com/office/powerpoint/2010/main" val="104841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Dark Teal">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6" name="Title 1">
            <a:extLst>
              <a:ext uri="{FF2B5EF4-FFF2-40B4-BE49-F238E27FC236}">
                <a16:creationId xmlns:a16="http://schemas.microsoft.com/office/drawing/2014/main" id="{DE20176F-26BA-6849-B868-5D33EFC980A9}"/>
              </a:ext>
            </a:extLst>
          </p:cNvPr>
          <p:cNvSpPr>
            <a:spLocks noGrp="1"/>
          </p:cNvSpPr>
          <p:nvPr>
            <p:ph type="title" hasCustomPrompt="1"/>
          </p:nvPr>
        </p:nvSpPr>
        <p:spPr>
          <a:xfrm>
            <a:off x="541640" y="800098"/>
            <a:ext cx="11142360" cy="1332000"/>
          </a:xfrm>
        </p:spPr>
        <p:txBody>
          <a:bodyPr lIns="0" tIns="0" rIns="0" bIns="0" anchor="t" anchorCtr="0">
            <a:normAutofit/>
          </a:bodyPr>
          <a:lstStyle>
            <a:lvl1pPr>
              <a:defRPr sz="4800" b="1">
                <a:solidFill>
                  <a:schemeClr val="bg1"/>
                </a:solidFill>
              </a:defRPr>
            </a:lvl1pPr>
          </a:lstStyle>
          <a:p>
            <a:r>
              <a:rPr lang="en-US" dirty="0"/>
              <a:t>Section title</a:t>
            </a:r>
          </a:p>
        </p:txBody>
      </p:sp>
    </p:spTree>
    <p:extLst>
      <p:ext uri="{BB962C8B-B14F-4D97-AF65-F5344CB8AC3E}">
        <p14:creationId xmlns:p14="http://schemas.microsoft.com/office/powerpoint/2010/main" val="911681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C1EFC-B520-1D44-AB01-08834D801E28}"/>
              </a:ext>
            </a:extLst>
          </p:cNvPr>
          <p:cNvSpPr>
            <a:spLocks noGrp="1"/>
          </p:cNvSpPr>
          <p:nvPr>
            <p:ph type="title"/>
          </p:nvPr>
        </p:nvSpPr>
        <p:spPr>
          <a:xfrm>
            <a:off x="515938" y="677039"/>
            <a:ext cx="11160000" cy="13320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D36D84F-EBC3-2845-AF92-B6BDE030C8FF}"/>
              </a:ext>
            </a:extLst>
          </p:cNvPr>
          <p:cNvSpPr>
            <a:spLocks noGrp="1"/>
          </p:cNvSpPr>
          <p:nvPr>
            <p:ph type="body" idx="1"/>
          </p:nvPr>
        </p:nvSpPr>
        <p:spPr>
          <a:xfrm>
            <a:off x="515938" y="2099944"/>
            <a:ext cx="11160000" cy="3600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E7B8108-2794-F14D-A5CF-2BE760865465}"/>
              </a:ext>
            </a:extLst>
          </p:cNvPr>
          <p:cNvSpPr>
            <a:spLocks noGrp="1"/>
          </p:cNvSpPr>
          <p:nvPr>
            <p:ph type="dt" sz="half" idx="2"/>
          </p:nvPr>
        </p:nvSpPr>
        <p:spPr>
          <a:xfrm>
            <a:off x="541640" y="631190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D71992-B27D-4246-ACD1-AF51083C0B95}"/>
              </a:ext>
            </a:extLst>
          </p:cNvPr>
          <p:cNvSpPr>
            <a:spLocks noGrp="1"/>
          </p:cNvSpPr>
          <p:nvPr>
            <p:ph type="sldNum" sz="quarter" idx="4"/>
          </p:nvPr>
        </p:nvSpPr>
        <p:spPr>
          <a:xfrm>
            <a:off x="8907160" y="6311900"/>
            <a:ext cx="2743200" cy="365125"/>
          </a:xfrm>
          <a:prstGeom prst="rect">
            <a:avLst/>
          </a:prstGeom>
        </p:spPr>
        <p:txBody>
          <a:bodyPr vert="horz" lIns="91440" tIns="45720" rIns="0" bIns="45720" rtlCol="0" anchor="ctr"/>
          <a:lstStyle>
            <a:lvl1pPr algn="r">
              <a:defRPr sz="1200">
                <a:solidFill>
                  <a:schemeClr val="tx1"/>
                </a:solidFill>
              </a:defRPr>
            </a:lvl1pPr>
          </a:lstStyle>
          <a:p>
            <a:fld id="{BE634052-B349-6340-B91C-DAB0451BF245}" type="slidenum">
              <a:rPr lang="en-US" smtClean="0"/>
              <a:pPr/>
              <a:t>‹#›</a:t>
            </a:fld>
            <a:endParaRPr lang="en-US" dirty="0"/>
          </a:p>
        </p:txBody>
      </p:sp>
      <p:sp>
        <p:nvSpPr>
          <p:cNvPr id="15" name="Footer Placeholder 14">
            <a:extLst>
              <a:ext uri="{FF2B5EF4-FFF2-40B4-BE49-F238E27FC236}">
                <a16:creationId xmlns:a16="http://schemas.microsoft.com/office/drawing/2014/main" id="{5EF3F506-8663-8546-969E-1F277E3AEF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de-DE"/>
              <a:t>Ketan Davè- EDB Manager, RCOT </a:t>
            </a:r>
            <a:endParaRPr lang="en-US" dirty="0"/>
          </a:p>
        </p:txBody>
      </p:sp>
    </p:spTree>
    <p:extLst>
      <p:ext uri="{BB962C8B-B14F-4D97-AF65-F5344CB8AC3E}">
        <p14:creationId xmlns:p14="http://schemas.microsoft.com/office/powerpoint/2010/main" val="3941486848"/>
      </p:ext>
    </p:extLst>
  </p:cSld>
  <p:clrMap bg1="lt1" tx1="dk1" bg2="lt2" tx2="dk2" accent1="accent1" accent2="accent2" accent3="accent3" accent4="accent4" accent5="accent5" accent6="accent6" hlink="hlink" folHlink="folHlink"/>
  <p:sldLayoutIdLst>
    <p:sldLayoutId id="2147483660" r:id="rId1"/>
    <p:sldLayoutId id="2147483676" r:id="rId2"/>
    <p:sldLayoutId id="2147483654" r:id="rId3"/>
    <p:sldLayoutId id="2147483672" r:id="rId4"/>
    <p:sldLayoutId id="2147483673" r:id="rId5"/>
    <p:sldLayoutId id="2147483674" r:id="rId6"/>
    <p:sldLayoutId id="2147483651" r:id="rId7"/>
    <p:sldLayoutId id="2147483666" r:id="rId8"/>
    <p:sldLayoutId id="2147483669" r:id="rId9"/>
    <p:sldLayoutId id="2147483661" r:id="rId10"/>
    <p:sldLayoutId id="2147483667" r:id="rId11"/>
    <p:sldLayoutId id="2147483668" r:id="rId12"/>
    <p:sldLayoutId id="2147483650" r:id="rId13"/>
    <p:sldLayoutId id="2147483664" r:id="rId14"/>
    <p:sldLayoutId id="2147483665" r:id="rId15"/>
    <p:sldLayoutId id="2147483663" r:id="rId16"/>
    <p:sldLayoutId id="2147483652" r:id="rId17"/>
    <p:sldLayoutId id="2147483653" r:id="rId18"/>
    <p:sldLayoutId id="2147483655" r:id="rId19"/>
    <p:sldLayoutId id="2147483656" r:id="rId20"/>
    <p:sldLayoutId id="2147483657" r:id="rId21"/>
    <p:sldLayoutId id="2147483658" r:id="rId22"/>
    <p:sldLayoutId id="2147483677" r:id="rId2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55" userDrawn="1">
          <p15:clr>
            <a:srgbClr val="F26B43"/>
          </p15:clr>
        </p15:guide>
        <p15:guide id="5" orient="horz" pos="4133" userDrawn="1">
          <p15:clr>
            <a:srgbClr val="F26B43"/>
          </p15:clr>
        </p15:guide>
        <p15:guide id="6" orient="horz" pos="504" userDrawn="1">
          <p15:clr>
            <a:srgbClr val="F26B43"/>
          </p15:clr>
        </p15:guide>
        <p15:guide id="7" orient="horz" pos="709" userDrawn="1">
          <p15:clr>
            <a:srgbClr val="F26B43"/>
          </p15:clr>
        </p15:guide>
        <p15:guide id="9"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rcot.co.uk/" TargetMode="External"/><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rcot.co.uk/" TargetMode="External"/><Relationship Id="rId3" Type="http://schemas.openxmlformats.org/officeDocument/2006/relationships/slide" Target="slide11.xml"/><Relationship Id="rId7" Type="http://schemas.openxmlformats.org/officeDocument/2006/relationships/image" Target="../media/image25.sv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slide" Target="slide5.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13.xml"/><Relationship Id="rId7" Type="http://schemas.openxmlformats.org/officeDocument/2006/relationships/slide" Target="slide5.xml"/><Relationship Id="rId2" Type="http://schemas.openxmlformats.org/officeDocument/2006/relationships/slide" Target="slide12.xml"/><Relationship Id="rId1" Type="http://schemas.openxmlformats.org/officeDocument/2006/relationships/slideLayout" Target="../slideLayouts/slideLayout9.xml"/><Relationship Id="rId6" Type="http://schemas.openxmlformats.org/officeDocument/2006/relationships/slide" Target="slide10.xml"/><Relationship Id="rId5" Type="http://schemas.openxmlformats.org/officeDocument/2006/relationships/slide" Target="slide15.xml"/><Relationship Id="rId10" Type="http://schemas.openxmlformats.org/officeDocument/2006/relationships/hyperlink" Target="http://www.rcot.co.uk/" TargetMode="External"/><Relationship Id="rId4" Type="http://schemas.openxmlformats.org/officeDocument/2006/relationships/slide" Target="slide14.xml"/><Relationship Id="rId9"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hyperlink" Target="http://www.rcot.co.uk/" TargetMode="External"/><Relationship Id="rId2" Type="http://schemas.openxmlformats.org/officeDocument/2006/relationships/slide" Target="slide11.xml"/><Relationship Id="rId1" Type="http://schemas.openxmlformats.org/officeDocument/2006/relationships/slideLayout" Target="../slideLayouts/slideLayout8.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image" Target="../media/image27.svg"/><Relationship Id="rId2" Type="http://schemas.openxmlformats.org/officeDocument/2006/relationships/hyperlink" Target="http://www.rcot.co.uk/" TargetMode="External"/><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slide" Target="slide5.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hyperlink" Target="http://www.rcot.co.uk/" TargetMode="External"/><Relationship Id="rId2" Type="http://schemas.openxmlformats.org/officeDocument/2006/relationships/slide" Target="slide11.xml"/><Relationship Id="rId1" Type="http://schemas.openxmlformats.org/officeDocument/2006/relationships/slideLayout" Target="../slideLayouts/slideLayout1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image" Target="../media/image25.sv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slide" Target="slide5.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diagramLayout" Target="../diagrams/layout2.xml"/><Relationship Id="rId7" Type="http://schemas.openxmlformats.org/officeDocument/2006/relationships/slide" Target="slide15.xml"/><Relationship Id="rId12" Type="http://schemas.openxmlformats.org/officeDocument/2006/relationships/hyperlink" Target="http://www.rcot.co.uk/" TargetMode="Externa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11" Type="http://schemas.openxmlformats.org/officeDocument/2006/relationships/image" Target="../media/image25.svg"/><Relationship Id="rId5" Type="http://schemas.openxmlformats.org/officeDocument/2006/relationships/diagramColors" Target="../diagrams/colors2.xml"/><Relationship Id="rId10" Type="http://schemas.openxmlformats.org/officeDocument/2006/relationships/image" Target="../media/image24.png"/><Relationship Id="rId4" Type="http://schemas.openxmlformats.org/officeDocument/2006/relationships/diagramQuickStyle" Target="../diagrams/quickStyle2.xml"/><Relationship Id="rId9" Type="http://schemas.openxmlformats.org/officeDocument/2006/relationships/slide" Target="slide5.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diagramLayout" Target="../diagrams/layout4.xml"/><Relationship Id="rId18" Type="http://schemas.openxmlformats.org/officeDocument/2006/relationships/hyperlink" Target="https://rcot-my.sharepoint.com/personal/ketan_dave_rcot_co_uk/Documents/Desktop/EDB%20Toolkit%20Members/Diversity%20Wheel%20RCOT%20(.png).png" TargetMode="External"/><Relationship Id="rId3" Type="http://schemas.openxmlformats.org/officeDocument/2006/relationships/chart" Target="../charts/chart1.xml"/><Relationship Id="rId21" Type="http://schemas.openxmlformats.org/officeDocument/2006/relationships/slide" Target="slide5.xml"/><Relationship Id="rId7" Type="http://schemas.openxmlformats.org/officeDocument/2006/relationships/diagramLayout" Target="../diagrams/layout3.xml"/><Relationship Id="rId12" Type="http://schemas.openxmlformats.org/officeDocument/2006/relationships/diagramData" Target="../diagrams/data4.xml"/><Relationship Id="rId17" Type="http://schemas.openxmlformats.org/officeDocument/2006/relationships/hyperlink" Target="https://www.equalityhumanrights.com/equality/equality-act-2010" TargetMode="External"/><Relationship Id="rId2" Type="http://schemas.openxmlformats.org/officeDocument/2006/relationships/notesSlide" Target="../notesSlides/notesSlide7.xml"/><Relationship Id="rId16" Type="http://schemas.microsoft.com/office/2007/relationships/diagramDrawing" Target="../diagrams/drawing4.xml"/><Relationship Id="rId20" Type="http://schemas.openxmlformats.org/officeDocument/2006/relationships/slide" Target="slide18.xml"/><Relationship Id="rId1" Type="http://schemas.openxmlformats.org/officeDocument/2006/relationships/slideLayout" Target="../slideLayouts/slideLayout5.xml"/><Relationship Id="rId6" Type="http://schemas.openxmlformats.org/officeDocument/2006/relationships/diagramData" Target="../diagrams/data3.xml"/><Relationship Id="rId11" Type="http://schemas.openxmlformats.org/officeDocument/2006/relationships/chart" Target="../charts/chart3.xml"/><Relationship Id="rId24" Type="http://schemas.openxmlformats.org/officeDocument/2006/relationships/hyperlink" Target="http://www.rcot.co.uk/" TargetMode="External"/><Relationship Id="rId5" Type="http://schemas.openxmlformats.org/officeDocument/2006/relationships/slide" Target="slide17.xml"/><Relationship Id="rId15" Type="http://schemas.openxmlformats.org/officeDocument/2006/relationships/diagramColors" Target="../diagrams/colors4.xml"/><Relationship Id="rId23" Type="http://schemas.openxmlformats.org/officeDocument/2006/relationships/image" Target="../media/image30.svg"/><Relationship Id="rId10" Type="http://schemas.microsoft.com/office/2007/relationships/diagramDrawing" Target="../diagrams/drawing3.xml"/><Relationship Id="rId19" Type="http://schemas.openxmlformats.org/officeDocument/2006/relationships/slide" Target="slide16.xml"/><Relationship Id="rId4" Type="http://schemas.openxmlformats.org/officeDocument/2006/relationships/chart" Target="../charts/chart2.xml"/><Relationship Id="rId9" Type="http://schemas.openxmlformats.org/officeDocument/2006/relationships/diagramColors" Target="../diagrams/colors3.xml"/><Relationship Id="rId14" Type="http://schemas.openxmlformats.org/officeDocument/2006/relationships/diagramQuickStyle" Target="../diagrams/quickStyle4.xml"/><Relationship Id="rId22"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diagramLayout" Target="../diagrams/layout5.xml"/><Relationship Id="rId18" Type="http://schemas.openxmlformats.org/officeDocument/2006/relationships/diagramData" Target="../diagrams/data6.xml"/><Relationship Id="rId3" Type="http://schemas.openxmlformats.org/officeDocument/2006/relationships/slide" Target="slide6.xml"/><Relationship Id="rId21" Type="http://schemas.openxmlformats.org/officeDocument/2006/relationships/diagramColors" Target="../diagrams/colors6.xml"/><Relationship Id="rId7" Type="http://schemas.openxmlformats.org/officeDocument/2006/relationships/image" Target="../media/image29.png"/><Relationship Id="rId12" Type="http://schemas.openxmlformats.org/officeDocument/2006/relationships/diagramData" Target="../diagrams/data5.xml"/><Relationship Id="rId17" Type="http://schemas.openxmlformats.org/officeDocument/2006/relationships/chart" Target="../charts/chart6.xml"/><Relationship Id="rId2" Type="http://schemas.openxmlformats.org/officeDocument/2006/relationships/notesSlide" Target="../notesSlides/notesSlide8.xml"/><Relationship Id="rId16" Type="http://schemas.microsoft.com/office/2007/relationships/diagramDrawing" Target="../diagrams/drawing5.xml"/><Relationship Id="rId20" Type="http://schemas.openxmlformats.org/officeDocument/2006/relationships/diagramQuickStyle" Target="../diagrams/quickStyle6.xml"/><Relationship Id="rId1" Type="http://schemas.openxmlformats.org/officeDocument/2006/relationships/slideLayout" Target="../slideLayouts/slideLayout5.xml"/><Relationship Id="rId6" Type="http://schemas.openxmlformats.org/officeDocument/2006/relationships/slide" Target="slide5.xml"/><Relationship Id="rId11" Type="http://schemas.openxmlformats.org/officeDocument/2006/relationships/chart" Target="../charts/chart5.xml"/><Relationship Id="rId5" Type="http://schemas.openxmlformats.org/officeDocument/2006/relationships/slide" Target="slide19.xml"/><Relationship Id="rId15" Type="http://schemas.openxmlformats.org/officeDocument/2006/relationships/diagramColors" Target="../diagrams/colors5.xml"/><Relationship Id="rId10" Type="http://schemas.openxmlformats.org/officeDocument/2006/relationships/chart" Target="../charts/chart4.xml"/><Relationship Id="rId19" Type="http://schemas.openxmlformats.org/officeDocument/2006/relationships/diagramLayout" Target="../diagrams/layout6.xml"/><Relationship Id="rId4" Type="http://schemas.openxmlformats.org/officeDocument/2006/relationships/slide" Target="slide17.xml"/><Relationship Id="rId9" Type="http://schemas.openxmlformats.org/officeDocument/2006/relationships/hyperlink" Target="http://www.rcot.co.uk/" TargetMode="External"/><Relationship Id="rId14" Type="http://schemas.openxmlformats.org/officeDocument/2006/relationships/diagramQuickStyle" Target="../diagrams/quickStyle5.xml"/><Relationship Id="rId22" Type="http://schemas.microsoft.com/office/2007/relationships/diagramDrawing" Target="../diagrams/drawing6.xml"/></Relationships>
</file>

<file path=ppt/slides/_rels/slide19.xml.rels><?xml version="1.0" encoding="UTF-8" standalone="yes"?>
<Relationships xmlns="http://schemas.openxmlformats.org/package/2006/relationships"><Relationship Id="rId8" Type="http://schemas.openxmlformats.org/officeDocument/2006/relationships/hyperlink" Target="http://www.rcot.co.uk/" TargetMode="External"/><Relationship Id="rId13" Type="http://schemas.openxmlformats.org/officeDocument/2006/relationships/diagramQuickStyle" Target="../diagrams/quickStyle7.xml"/><Relationship Id="rId18" Type="http://schemas.openxmlformats.org/officeDocument/2006/relationships/diagramLayout" Target="../diagrams/layout8.xml"/><Relationship Id="rId3" Type="http://schemas.openxmlformats.org/officeDocument/2006/relationships/slide" Target="slide17.xml"/><Relationship Id="rId21" Type="http://schemas.microsoft.com/office/2007/relationships/diagramDrawing" Target="../diagrams/drawing8.xml"/><Relationship Id="rId7" Type="http://schemas.openxmlformats.org/officeDocument/2006/relationships/image" Target="../media/image30.svg"/><Relationship Id="rId12" Type="http://schemas.openxmlformats.org/officeDocument/2006/relationships/diagramLayout" Target="../diagrams/layout7.xml"/><Relationship Id="rId17" Type="http://schemas.openxmlformats.org/officeDocument/2006/relationships/diagramData" Target="../diagrams/data8.xml"/><Relationship Id="rId2" Type="http://schemas.openxmlformats.org/officeDocument/2006/relationships/notesSlide" Target="../notesSlides/notesSlide9.xml"/><Relationship Id="rId16" Type="http://schemas.openxmlformats.org/officeDocument/2006/relationships/chart" Target="../charts/chart9.xml"/><Relationship Id="rId20" Type="http://schemas.openxmlformats.org/officeDocument/2006/relationships/diagramColors" Target="../diagrams/colors8.xml"/><Relationship Id="rId1" Type="http://schemas.openxmlformats.org/officeDocument/2006/relationships/slideLayout" Target="../slideLayouts/slideLayout5.xml"/><Relationship Id="rId6" Type="http://schemas.openxmlformats.org/officeDocument/2006/relationships/image" Target="../media/image29.png"/><Relationship Id="rId11" Type="http://schemas.openxmlformats.org/officeDocument/2006/relationships/diagramData" Target="../diagrams/data7.xml"/><Relationship Id="rId5" Type="http://schemas.openxmlformats.org/officeDocument/2006/relationships/slide" Target="slide5.xml"/><Relationship Id="rId15" Type="http://schemas.microsoft.com/office/2007/relationships/diagramDrawing" Target="../diagrams/drawing7.xml"/><Relationship Id="rId10" Type="http://schemas.openxmlformats.org/officeDocument/2006/relationships/chart" Target="../charts/chart8.xml"/><Relationship Id="rId19" Type="http://schemas.openxmlformats.org/officeDocument/2006/relationships/diagramQuickStyle" Target="../diagrams/quickStyle8.xml"/><Relationship Id="rId4" Type="http://schemas.openxmlformats.org/officeDocument/2006/relationships/slide" Target="slide20.xml"/><Relationship Id="rId9" Type="http://schemas.openxmlformats.org/officeDocument/2006/relationships/chart" Target="../charts/chart7.xml"/><Relationship Id="rId14" Type="http://schemas.openxmlformats.org/officeDocument/2006/relationships/diagramColors" Target="../diagrams/colors7.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rcot.co.uk/" TargetMode="External"/><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hyperlink" Target="http://www.rcot.co.uk/" TargetMode="External"/><Relationship Id="rId2" Type="http://schemas.openxmlformats.org/officeDocument/2006/relationships/slide" Target="slide19.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slide" Target="slide5.xml"/></Relationships>
</file>

<file path=ppt/slides/_rels/slide2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hyperlink" Target="http://www.rcot.co.uk/" TargetMode="External"/><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slide" Target="slide5.xml"/><Relationship Id="rId11" Type="http://schemas.openxmlformats.org/officeDocument/2006/relationships/image" Target="../media/image31.png"/><Relationship Id="rId5" Type="http://schemas.openxmlformats.org/officeDocument/2006/relationships/slide" Target="slide20.xml"/><Relationship Id="rId10" Type="http://schemas.openxmlformats.org/officeDocument/2006/relationships/hyperlink" Target="https://www.rcot.co.uk/sites/default/files/3.%20EDB%20Toolkit%201%20Reflection%20Template%20%28Form%20Powerpoint%29_2.pptx" TargetMode="External"/><Relationship Id="rId4" Type="http://schemas.openxmlformats.org/officeDocument/2006/relationships/slide" Target="slide22.xml"/><Relationship Id="rId9" Type="http://schemas.openxmlformats.org/officeDocument/2006/relationships/hyperlink" Target="https://www.rcot.co.uk/sites/default/files/Five-minute%20reflection%20-Equity%2C%20Diversity%20and%20Belonging%20and%20action%20plan%20%282%29.docx"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legislation.gov.uk/ukpga/2010/15/contents" TargetMode="External"/><Relationship Id="rId7" Type="http://schemas.openxmlformats.org/officeDocument/2006/relationships/slide" Target="slide5.xml"/><Relationship Id="rId2" Type="http://schemas.openxmlformats.org/officeDocument/2006/relationships/hyperlink" Target="https://equity-at-work.com/theequityatworkblog/diversity-is-race-and-gender-and-so-much-more" TargetMode="External"/><Relationship Id="rId1" Type="http://schemas.openxmlformats.org/officeDocument/2006/relationships/slideLayout" Target="../slideLayouts/slideLayout23.xml"/><Relationship Id="rId6" Type="http://schemas.openxmlformats.org/officeDocument/2006/relationships/slide" Target="slide21.xml"/><Relationship Id="rId5" Type="http://schemas.openxmlformats.org/officeDocument/2006/relationships/slide" Target="slide23.xml"/><Relationship Id="rId4" Type="http://schemas.openxmlformats.org/officeDocument/2006/relationships/hyperlink" Target="http://www.rcot.co.uk/" TargetMode="External"/><Relationship Id="rId9" Type="http://schemas.openxmlformats.org/officeDocument/2006/relationships/image" Target="../media/image25.svg"/></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image" Target="../media/image25.svg"/><Relationship Id="rId2" Type="http://schemas.openxmlformats.org/officeDocument/2006/relationships/hyperlink" Target="http://www.rcot.co.uk/" TargetMode="External"/><Relationship Id="rId1" Type="http://schemas.openxmlformats.org/officeDocument/2006/relationships/slideLayout" Target="../slideLayouts/slideLayout23.xml"/><Relationship Id="rId6" Type="http://schemas.openxmlformats.org/officeDocument/2006/relationships/image" Target="../media/image24.png"/><Relationship Id="rId5" Type="http://schemas.openxmlformats.org/officeDocument/2006/relationships/slide" Target="slide5.xml"/><Relationship Id="rId4" Type="http://schemas.openxmlformats.org/officeDocument/2006/relationships/slide" Target="slide22.xml"/></Relationships>
</file>

<file path=ppt/slides/_rels/slide2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hyperlink" Target="http://www.rcot.co.uk/" TargetMode="External"/><Relationship Id="rId7" Type="http://schemas.openxmlformats.org/officeDocument/2006/relationships/image" Target="../media/image24.png"/><Relationship Id="rId2" Type="http://schemas.openxmlformats.org/officeDocument/2006/relationships/hyperlink" Target="https://www.rcot.co.uk/equity-diversity-and-belonging" TargetMode="Externa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23.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24.xml"/><Relationship Id="rId2" Type="http://schemas.openxmlformats.org/officeDocument/2006/relationships/hyperlink" Target="http://www.rcot.co.uk/" TargetMode="External"/><Relationship Id="rId1" Type="http://schemas.openxmlformats.org/officeDocument/2006/relationships/slideLayout" Target="../slideLayouts/slideLayout21.xml"/><Relationship Id="rId6" Type="http://schemas.openxmlformats.org/officeDocument/2006/relationships/slide" Target="slide1.xml"/><Relationship Id="rId5" Type="http://schemas.openxmlformats.org/officeDocument/2006/relationships/image" Target="../media/image25.sv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hyperlink" Target="https://www.rcot.co.uk/equity-diversity-and-belonging" TargetMode="External"/><Relationship Id="rId2" Type="http://schemas.openxmlformats.org/officeDocument/2006/relationships/hyperlink" Target="http://www.rcot.co.uk/" TargetMode="External"/><Relationship Id="rId1" Type="http://schemas.openxmlformats.org/officeDocument/2006/relationships/slideLayout" Target="../slideLayouts/slideLayout9.xml"/><Relationship Id="rId5" Type="http://schemas.openxmlformats.org/officeDocument/2006/relationships/slide" Target="slide2.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hyperlink" Target="http://www.rcot.co.uk/" TargetMode="External"/><Relationship Id="rId2" Type="http://schemas.openxmlformats.org/officeDocument/2006/relationships/slide" Target="slide5.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20.xml"/><Relationship Id="rId7" Type="http://schemas.openxmlformats.org/officeDocument/2006/relationships/slide" Target="slide7.xml"/><Relationship Id="rId12" Type="http://schemas.openxmlformats.org/officeDocument/2006/relationships/hyperlink" Target="http://www.rcot.co.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25.svg"/><Relationship Id="rId5" Type="http://schemas.openxmlformats.org/officeDocument/2006/relationships/slide" Target="slide11.xml"/><Relationship Id="rId10" Type="http://schemas.openxmlformats.org/officeDocument/2006/relationships/image" Target="../media/image24.png"/><Relationship Id="rId4" Type="http://schemas.openxmlformats.org/officeDocument/2006/relationships/slide" Target="slide17.xml"/><Relationship Id="rId9"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hyperlink" Target="http://www.rcot.co.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openxmlformats.org/officeDocument/2006/relationships/hyperlink" Target="http://www.rcot.co.uk/" TargetMode="External"/><Relationship Id="rId3" Type="http://schemas.openxmlformats.org/officeDocument/2006/relationships/slide" Target="slide8.xml"/><Relationship Id="rId7" Type="http://schemas.openxmlformats.org/officeDocument/2006/relationships/image" Target="../media/image25.sv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slide" Target="slide5.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8" Type="http://schemas.openxmlformats.org/officeDocument/2006/relationships/hyperlink" Target="http://www.rcot.co.uk/" TargetMode="External"/><Relationship Id="rId13" Type="http://schemas.microsoft.com/office/2007/relationships/diagramDrawing" Target="../diagrams/drawing1.xml"/><Relationship Id="rId3" Type="http://schemas.openxmlformats.org/officeDocument/2006/relationships/slide" Target="slide9.xml"/><Relationship Id="rId7" Type="http://schemas.openxmlformats.org/officeDocument/2006/relationships/image" Target="../media/image25.svg"/><Relationship Id="rId12"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4.png"/><Relationship Id="rId11" Type="http://schemas.openxmlformats.org/officeDocument/2006/relationships/diagramQuickStyle" Target="../diagrams/quickStyle1.xml"/><Relationship Id="rId5" Type="http://schemas.openxmlformats.org/officeDocument/2006/relationships/slide" Target="slide5.xml"/><Relationship Id="rId10" Type="http://schemas.openxmlformats.org/officeDocument/2006/relationships/diagramLayout" Target="../diagrams/layout1.xml"/><Relationship Id="rId4" Type="http://schemas.openxmlformats.org/officeDocument/2006/relationships/slide" Target="slide7.xml"/><Relationship Id="rId9"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hyperlink" Target="http://www.rcot.co.uk/" TargetMode="External"/><Relationship Id="rId2" Type="http://schemas.openxmlformats.org/officeDocument/2006/relationships/slide" Target="slide10.xml"/><Relationship Id="rId1" Type="http://schemas.openxmlformats.org/officeDocument/2006/relationships/slideLayout" Target="../slideLayouts/slideLayout1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2AD5C-E3A2-9647-B5B5-2602EA25007C}"/>
              </a:ext>
            </a:extLst>
          </p:cNvPr>
          <p:cNvSpPr>
            <a:spLocks noGrp="1"/>
          </p:cNvSpPr>
          <p:nvPr>
            <p:ph type="ctrTitle"/>
          </p:nvPr>
        </p:nvSpPr>
        <p:spPr>
          <a:xfrm>
            <a:off x="515938" y="1119275"/>
            <a:ext cx="6090655" cy="1332000"/>
          </a:xfrm>
        </p:spPr>
        <p:txBody>
          <a:bodyPr/>
          <a:lstStyle/>
          <a:p>
            <a:r>
              <a:rPr lang="en-US" dirty="0"/>
              <a:t>Equity, Diversity and Belonging (EDB)</a:t>
            </a:r>
          </a:p>
        </p:txBody>
      </p:sp>
      <p:sp>
        <p:nvSpPr>
          <p:cNvPr id="3" name="Text Placeholder 2">
            <a:extLst>
              <a:ext uri="{FF2B5EF4-FFF2-40B4-BE49-F238E27FC236}">
                <a16:creationId xmlns:a16="http://schemas.microsoft.com/office/drawing/2014/main" id="{4467734F-CFA8-7F49-AAF7-B0FF528A4ED3}"/>
              </a:ext>
            </a:extLst>
          </p:cNvPr>
          <p:cNvSpPr>
            <a:spLocks noGrp="1"/>
          </p:cNvSpPr>
          <p:nvPr>
            <p:ph type="body" sz="half" idx="2"/>
          </p:nvPr>
        </p:nvSpPr>
        <p:spPr>
          <a:xfrm>
            <a:off x="515938" y="2561383"/>
            <a:ext cx="6183720" cy="900000"/>
          </a:xfrm>
        </p:spPr>
        <p:txBody>
          <a:bodyPr>
            <a:normAutofit/>
          </a:bodyPr>
          <a:lstStyle/>
          <a:p>
            <a:r>
              <a:rPr lang="en-GB" sz="2800" b="1" dirty="0"/>
              <a:t>Toolkit #1:</a:t>
            </a:r>
            <a:r>
              <a:rPr lang="en-US" sz="2800" b="1" dirty="0"/>
              <a:t> </a:t>
            </a:r>
          </a:p>
          <a:p>
            <a:r>
              <a:rPr lang="en-GB" sz="2800" b="1" dirty="0"/>
              <a:t>Awareness; Responsibility; Growth</a:t>
            </a:r>
          </a:p>
        </p:txBody>
      </p:sp>
      <p:sp>
        <p:nvSpPr>
          <p:cNvPr id="4" name="TextBox 3">
            <a:extLst>
              <a:ext uri="{FF2B5EF4-FFF2-40B4-BE49-F238E27FC236}">
                <a16:creationId xmlns:a16="http://schemas.microsoft.com/office/drawing/2014/main" id="{C6CD6674-551B-3524-2228-CDBBC052235D}"/>
              </a:ext>
            </a:extLst>
          </p:cNvPr>
          <p:cNvSpPr txBox="1"/>
          <p:nvPr/>
        </p:nvSpPr>
        <p:spPr>
          <a:xfrm>
            <a:off x="434721" y="4995945"/>
            <a:ext cx="5533460" cy="646331"/>
          </a:xfrm>
          <a:prstGeom prst="rect">
            <a:avLst/>
          </a:prstGeom>
          <a:noFill/>
        </p:spPr>
        <p:txBody>
          <a:bodyPr wrap="square" rtlCol="0">
            <a:spAutoFit/>
          </a:bodyPr>
          <a:lstStyle/>
          <a:p>
            <a:r>
              <a:rPr lang="en-GB" b="1" dirty="0">
                <a:solidFill>
                  <a:schemeClr val="bg1"/>
                </a:solidFill>
              </a:rPr>
              <a:t>Ketan </a:t>
            </a:r>
            <a:r>
              <a:rPr lang="en-GB" b="1" dirty="0" err="1">
                <a:solidFill>
                  <a:schemeClr val="bg1"/>
                </a:solidFill>
              </a:rPr>
              <a:t>Davé</a:t>
            </a:r>
            <a:endParaRPr lang="en-GB" b="1" dirty="0">
              <a:solidFill>
                <a:schemeClr val="bg1"/>
              </a:solidFill>
            </a:endParaRPr>
          </a:p>
          <a:p>
            <a:r>
              <a:rPr lang="en-GB" dirty="0">
                <a:solidFill>
                  <a:schemeClr val="bg1"/>
                </a:solidFill>
              </a:rPr>
              <a:t>Equity, Diversity and Belonging Lead, RCOT</a:t>
            </a:r>
          </a:p>
        </p:txBody>
      </p:sp>
      <p:grpSp>
        <p:nvGrpSpPr>
          <p:cNvPr id="7" name="Group 6">
            <a:extLst>
              <a:ext uri="{FF2B5EF4-FFF2-40B4-BE49-F238E27FC236}">
                <a16:creationId xmlns:a16="http://schemas.microsoft.com/office/drawing/2014/main" id="{E7BF8F48-D2E8-9D17-3D42-28F7C476B464}"/>
              </a:ext>
            </a:extLst>
          </p:cNvPr>
          <p:cNvGrpSpPr/>
          <p:nvPr/>
        </p:nvGrpSpPr>
        <p:grpSpPr>
          <a:xfrm>
            <a:off x="10409346" y="6039095"/>
            <a:ext cx="1266717" cy="501275"/>
            <a:chOff x="10237102" y="5951379"/>
            <a:chExt cx="1266717" cy="501275"/>
          </a:xfrm>
        </p:grpSpPr>
        <p:sp>
          <p:nvSpPr>
            <p:cNvPr id="5" name="Isosceles Triangle 4">
              <a:hlinkClick r:id="rId2" action="ppaction://hlinksldjump"/>
              <a:extLst>
                <a:ext uri="{FF2B5EF4-FFF2-40B4-BE49-F238E27FC236}">
                  <a16:creationId xmlns:a16="http://schemas.microsoft.com/office/drawing/2014/main" id="{C272230E-4BD0-1E4B-0A36-4FEBA1A2EBA9}"/>
                </a:ext>
              </a:extLst>
            </p:cNvPr>
            <p:cNvSpPr/>
            <p:nvPr/>
          </p:nvSpPr>
          <p:spPr>
            <a:xfrm rot="5400000">
              <a:off x="11019511" y="5968347"/>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92EBCC4-EBC3-FE2C-17B0-0607383CCB5D}"/>
                </a:ext>
              </a:extLst>
            </p:cNvPr>
            <p:cNvSpPr txBox="1"/>
            <p:nvPr/>
          </p:nvSpPr>
          <p:spPr>
            <a:xfrm>
              <a:off x="10237102" y="6007557"/>
              <a:ext cx="765313" cy="369332"/>
            </a:xfrm>
            <a:prstGeom prst="rect">
              <a:avLst/>
            </a:prstGeom>
            <a:noFill/>
          </p:spPr>
          <p:txBody>
            <a:bodyPr wrap="square" rtlCol="0">
              <a:spAutoFit/>
            </a:bodyPr>
            <a:lstStyle/>
            <a:p>
              <a:r>
                <a:rPr lang="en-GB" b="1" dirty="0">
                  <a:solidFill>
                    <a:schemeClr val="bg1"/>
                  </a:solidFill>
                </a:rPr>
                <a:t>Start</a:t>
              </a:r>
            </a:p>
          </p:txBody>
        </p:sp>
      </p:grpSp>
      <p:sp>
        <p:nvSpPr>
          <p:cNvPr id="8" name="Rectangle 7">
            <a:hlinkClick r:id="rId3"/>
            <a:extLst>
              <a:ext uri="{FF2B5EF4-FFF2-40B4-BE49-F238E27FC236}">
                <a16:creationId xmlns:a16="http://schemas.microsoft.com/office/drawing/2014/main" id="{AC080D4A-5327-A7FF-3398-0F7AF2BF3991}"/>
              </a:ext>
            </a:extLst>
          </p:cNvPr>
          <p:cNvSpPr/>
          <p:nvPr/>
        </p:nvSpPr>
        <p:spPr>
          <a:xfrm>
            <a:off x="515938" y="5949950"/>
            <a:ext cx="211496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7738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542E5-1647-1C8E-1A54-85A391079C59}"/>
              </a:ext>
            </a:extLst>
          </p:cNvPr>
          <p:cNvSpPr>
            <a:spLocks noGrp="1"/>
          </p:cNvSpPr>
          <p:nvPr>
            <p:ph type="title"/>
          </p:nvPr>
        </p:nvSpPr>
        <p:spPr>
          <a:xfrm>
            <a:off x="524820" y="380763"/>
            <a:ext cx="11142360" cy="476448"/>
          </a:xfrm>
        </p:spPr>
        <p:txBody>
          <a:bodyPr>
            <a:noAutofit/>
          </a:bodyPr>
          <a:lstStyle/>
          <a:p>
            <a:r>
              <a:rPr lang="en-GB" sz="4000" dirty="0"/>
              <a:t>Four stages of EDB competence: learn more </a:t>
            </a:r>
            <a:br>
              <a:rPr lang="en-GB" sz="2800" dirty="0"/>
            </a:br>
            <a:r>
              <a:rPr lang="en-GB" sz="2800" b="1" dirty="0">
                <a:solidFill>
                  <a:schemeClr val="bg1"/>
                </a:solidFill>
              </a:rPr>
              <a:t>Click anywhere on the background </a:t>
            </a:r>
            <a:r>
              <a:rPr lang="en-GB" sz="1800" b="0" dirty="0">
                <a:solidFill>
                  <a:schemeClr val="bg1"/>
                </a:solidFill>
              </a:rPr>
              <a:t>(Note: ther</a:t>
            </a:r>
            <a:r>
              <a:rPr lang="en-GB" sz="1800" b="0" dirty="0"/>
              <a:t>e are four objects to click through)</a:t>
            </a:r>
            <a:br>
              <a:rPr lang="en-GB" sz="1800" b="1" dirty="0">
                <a:solidFill>
                  <a:schemeClr val="bg1"/>
                </a:solidFill>
              </a:rPr>
            </a:br>
            <a:endParaRPr lang="en-GB" sz="1800" dirty="0"/>
          </a:p>
        </p:txBody>
      </p:sp>
      <p:grpSp>
        <p:nvGrpSpPr>
          <p:cNvPr id="10" name="Group 9">
            <a:extLst>
              <a:ext uri="{FF2B5EF4-FFF2-40B4-BE49-F238E27FC236}">
                <a16:creationId xmlns:a16="http://schemas.microsoft.com/office/drawing/2014/main" id="{AD120FBC-42DE-5988-5D2A-31CD3D357E24}"/>
              </a:ext>
            </a:extLst>
          </p:cNvPr>
          <p:cNvGrpSpPr/>
          <p:nvPr/>
        </p:nvGrpSpPr>
        <p:grpSpPr>
          <a:xfrm>
            <a:off x="450762" y="1355254"/>
            <a:ext cx="2664000" cy="2664000"/>
            <a:chOff x="1073530" y="866309"/>
            <a:chExt cx="1676633" cy="1713127"/>
          </a:xfrm>
          <a:solidFill>
            <a:srgbClr val="43CFB5"/>
          </a:solidFill>
        </p:grpSpPr>
        <p:sp>
          <p:nvSpPr>
            <p:cNvPr id="4" name="Oval 3">
              <a:extLst>
                <a:ext uri="{FF2B5EF4-FFF2-40B4-BE49-F238E27FC236}">
                  <a16:creationId xmlns:a16="http://schemas.microsoft.com/office/drawing/2014/main" id="{CD5A06A5-87F9-EBAD-D96A-A411787C052D}"/>
                </a:ext>
              </a:extLst>
            </p:cNvPr>
            <p:cNvSpPr/>
            <p:nvPr/>
          </p:nvSpPr>
          <p:spPr>
            <a:xfrm>
              <a:off x="1073530" y="866309"/>
              <a:ext cx="1676633" cy="17131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p>
          </p:txBody>
        </p:sp>
        <p:sp>
          <p:nvSpPr>
            <p:cNvPr id="9" name="TextBox 8">
              <a:extLst>
                <a:ext uri="{FF2B5EF4-FFF2-40B4-BE49-F238E27FC236}">
                  <a16:creationId xmlns:a16="http://schemas.microsoft.com/office/drawing/2014/main" id="{BD3C3A84-38F2-AA43-8D53-EF89AE42C5BF}"/>
                </a:ext>
              </a:extLst>
            </p:cNvPr>
            <p:cNvSpPr txBox="1"/>
            <p:nvPr/>
          </p:nvSpPr>
          <p:spPr>
            <a:xfrm>
              <a:off x="1240919" y="1359619"/>
              <a:ext cx="1318140" cy="1072340"/>
            </a:xfrm>
            <a:prstGeom prst="rect">
              <a:avLst/>
            </a:prstGeom>
            <a:noFill/>
            <a:ln>
              <a:noFill/>
            </a:ln>
          </p:spPr>
          <p:txBody>
            <a:bodyPr wrap="square" rtlCol="0">
              <a:spAutoFit/>
            </a:bodyPr>
            <a:lstStyle/>
            <a:p>
              <a:pPr algn="ctr"/>
              <a:r>
                <a:rPr lang="en-GB" b="1" dirty="0"/>
                <a:t>Unconscious</a:t>
              </a:r>
            </a:p>
            <a:p>
              <a:pPr algn="ctr"/>
              <a:r>
                <a:rPr lang="en-GB" b="1" dirty="0"/>
                <a:t>Incompetence</a:t>
              </a:r>
            </a:p>
            <a:p>
              <a:pPr algn="ctr"/>
              <a:r>
                <a:rPr lang="en-GB" b="1" dirty="0"/>
                <a:t>(Ignorance)</a:t>
              </a:r>
            </a:p>
            <a:p>
              <a:pPr algn="ctr"/>
              <a:endParaRPr lang="en-GB" sz="1200" b="1" dirty="0"/>
            </a:p>
            <a:p>
              <a:pPr algn="ctr"/>
              <a:endParaRPr lang="en-GB" sz="1200" b="1" dirty="0"/>
            </a:p>
            <a:p>
              <a:pPr algn="ctr"/>
              <a:endParaRPr lang="en-GB" sz="1200" b="1" dirty="0"/>
            </a:p>
            <a:p>
              <a:pPr algn="ctr"/>
              <a:r>
                <a:rPr lang="en-GB" sz="1200" b="1" dirty="0"/>
                <a:t>Click Here</a:t>
              </a:r>
            </a:p>
          </p:txBody>
        </p:sp>
      </p:grpSp>
      <p:grpSp>
        <p:nvGrpSpPr>
          <p:cNvPr id="12" name="Group 11">
            <a:extLst>
              <a:ext uri="{FF2B5EF4-FFF2-40B4-BE49-F238E27FC236}">
                <a16:creationId xmlns:a16="http://schemas.microsoft.com/office/drawing/2014/main" id="{4EEA8C10-8986-EB04-FC55-3A898AF644E5}"/>
              </a:ext>
            </a:extLst>
          </p:cNvPr>
          <p:cNvGrpSpPr/>
          <p:nvPr/>
        </p:nvGrpSpPr>
        <p:grpSpPr>
          <a:xfrm>
            <a:off x="3272603" y="1399058"/>
            <a:ext cx="2664000" cy="2792627"/>
            <a:chOff x="3570171" y="944880"/>
            <a:chExt cx="1632062" cy="1668027"/>
          </a:xfrm>
          <a:solidFill>
            <a:schemeClr val="bg1"/>
          </a:solidFill>
        </p:grpSpPr>
        <p:sp>
          <p:nvSpPr>
            <p:cNvPr id="6" name="Oval 5">
              <a:extLst>
                <a:ext uri="{FF2B5EF4-FFF2-40B4-BE49-F238E27FC236}">
                  <a16:creationId xmlns:a16="http://schemas.microsoft.com/office/drawing/2014/main" id="{F0DA62BE-FE4C-95C2-2CD1-CAE19D27D380}"/>
                </a:ext>
              </a:extLst>
            </p:cNvPr>
            <p:cNvSpPr/>
            <p:nvPr/>
          </p:nvSpPr>
          <p:spPr>
            <a:xfrm>
              <a:off x="3570171" y="944880"/>
              <a:ext cx="1632062" cy="15911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EA0E7733-95EB-9F11-B291-C9FD2CF68A15}"/>
                </a:ext>
              </a:extLst>
            </p:cNvPr>
            <p:cNvSpPr txBox="1"/>
            <p:nvPr/>
          </p:nvSpPr>
          <p:spPr>
            <a:xfrm>
              <a:off x="3661497" y="1380106"/>
              <a:ext cx="1444709" cy="1232801"/>
            </a:xfrm>
            <a:prstGeom prst="rect">
              <a:avLst/>
            </a:prstGeom>
            <a:noFill/>
            <a:ln>
              <a:noFill/>
            </a:ln>
          </p:spPr>
          <p:txBody>
            <a:bodyPr wrap="square" rtlCol="0">
              <a:spAutoFit/>
            </a:bodyPr>
            <a:lstStyle/>
            <a:p>
              <a:pPr algn="ctr"/>
              <a:r>
                <a:rPr lang="en-GB" b="1" dirty="0"/>
                <a:t>Conscious</a:t>
              </a:r>
            </a:p>
            <a:p>
              <a:pPr algn="ctr"/>
              <a:r>
                <a:rPr lang="en-GB" b="1" dirty="0"/>
                <a:t>Incompetence</a:t>
              </a:r>
            </a:p>
            <a:p>
              <a:pPr algn="ctr"/>
              <a:r>
                <a:rPr lang="en-GB" b="1" dirty="0"/>
                <a:t>(Awareness)</a:t>
              </a:r>
            </a:p>
            <a:p>
              <a:pPr algn="ctr"/>
              <a:endParaRPr lang="en-GB" sz="1200" b="1" dirty="0"/>
            </a:p>
            <a:p>
              <a:pPr algn="ctr"/>
              <a:endParaRPr lang="en-GB" sz="1200" b="1" dirty="0"/>
            </a:p>
            <a:p>
              <a:pPr algn="ctr"/>
              <a:endParaRPr lang="en-GB" sz="1200" b="1" dirty="0"/>
            </a:p>
            <a:p>
              <a:pPr algn="ctr"/>
              <a:r>
                <a:rPr lang="en-GB" sz="1200" b="1" dirty="0"/>
                <a:t>Click Here</a:t>
              </a:r>
            </a:p>
            <a:p>
              <a:pPr algn="ctr"/>
              <a:endParaRPr lang="en-GB" b="1" dirty="0"/>
            </a:p>
          </p:txBody>
        </p:sp>
      </p:grpSp>
      <p:grpSp>
        <p:nvGrpSpPr>
          <p:cNvPr id="15" name="Group 14">
            <a:extLst>
              <a:ext uri="{FF2B5EF4-FFF2-40B4-BE49-F238E27FC236}">
                <a16:creationId xmlns:a16="http://schemas.microsoft.com/office/drawing/2014/main" id="{24589D7D-6165-6856-094F-696311E9D8DA}"/>
              </a:ext>
            </a:extLst>
          </p:cNvPr>
          <p:cNvGrpSpPr/>
          <p:nvPr/>
        </p:nvGrpSpPr>
        <p:grpSpPr>
          <a:xfrm>
            <a:off x="6135263" y="1409133"/>
            <a:ext cx="2664000" cy="2664000"/>
            <a:chOff x="5869178" y="1025453"/>
            <a:chExt cx="1707751" cy="1707751"/>
          </a:xfrm>
          <a:solidFill>
            <a:schemeClr val="tx2"/>
          </a:solidFill>
        </p:grpSpPr>
        <p:sp>
          <p:nvSpPr>
            <p:cNvPr id="7" name="Oval 6">
              <a:extLst>
                <a:ext uri="{FF2B5EF4-FFF2-40B4-BE49-F238E27FC236}">
                  <a16:creationId xmlns:a16="http://schemas.microsoft.com/office/drawing/2014/main" id="{D15AC5E4-6C19-5630-F0CD-74B9DC2CCF60}"/>
                </a:ext>
              </a:extLst>
            </p:cNvPr>
            <p:cNvSpPr/>
            <p:nvPr/>
          </p:nvSpPr>
          <p:spPr>
            <a:xfrm>
              <a:off x="5869178" y="1025453"/>
              <a:ext cx="1707751" cy="17077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5FBC91D9-4322-A23A-3288-ACCE3A6C17C0}"/>
                </a:ext>
              </a:extLst>
            </p:cNvPr>
            <p:cNvSpPr txBox="1"/>
            <p:nvPr/>
          </p:nvSpPr>
          <p:spPr>
            <a:xfrm>
              <a:off x="6004776" y="1482451"/>
              <a:ext cx="1429651" cy="1036442"/>
            </a:xfrm>
            <a:prstGeom prst="rect">
              <a:avLst/>
            </a:prstGeom>
            <a:noFill/>
            <a:ln>
              <a:noFill/>
            </a:ln>
          </p:spPr>
          <p:txBody>
            <a:bodyPr wrap="square" rtlCol="0">
              <a:spAutoFit/>
            </a:bodyPr>
            <a:lstStyle/>
            <a:p>
              <a:pPr algn="ctr"/>
              <a:r>
                <a:rPr lang="en-GB" b="1" dirty="0">
                  <a:solidFill>
                    <a:schemeClr val="bg1"/>
                  </a:solidFill>
                </a:rPr>
                <a:t>Conscious</a:t>
              </a:r>
            </a:p>
            <a:p>
              <a:pPr algn="ctr"/>
              <a:r>
                <a:rPr lang="en-GB" b="1" dirty="0">
                  <a:solidFill>
                    <a:schemeClr val="bg1"/>
                  </a:solidFill>
                </a:rPr>
                <a:t>Competence</a:t>
              </a:r>
            </a:p>
            <a:p>
              <a:pPr algn="ctr"/>
              <a:r>
                <a:rPr lang="en-GB" sz="1800" b="1" dirty="0">
                  <a:solidFill>
                    <a:schemeClr val="bg1"/>
                  </a:solidFill>
                </a:rPr>
                <a:t>(Learning)</a:t>
              </a:r>
            </a:p>
            <a:p>
              <a:pPr algn="ctr"/>
              <a:r>
                <a:rPr lang="en-GB" sz="1800" b="1" dirty="0"/>
                <a:t> </a:t>
              </a:r>
            </a:p>
            <a:p>
              <a:pPr algn="ctr"/>
              <a:endParaRPr lang="en-GB" b="1" dirty="0">
                <a:solidFill>
                  <a:schemeClr val="bg1"/>
                </a:solidFill>
              </a:endParaRPr>
            </a:p>
            <a:p>
              <a:pPr algn="ctr"/>
              <a:r>
                <a:rPr lang="en-GB" sz="1200" b="1" dirty="0">
                  <a:solidFill>
                    <a:schemeClr val="bg1"/>
                  </a:solidFill>
                </a:rPr>
                <a:t>Click Here</a:t>
              </a:r>
              <a:endParaRPr lang="en-GB" b="1" dirty="0">
                <a:solidFill>
                  <a:schemeClr val="bg1"/>
                </a:solidFill>
              </a:endParaRPr>
            </a:p>
          </p:txBody>
        </p:sp>
      </p:grpSp>
      <p:grpSp>
        <p:nvGrpSpPr>
          <p:cNvPr id="32" name="Group 31">
            <a:extLst>
              <a:ext uri="{FF2B5EF4-FFF2-40B4-BE49-F238E27FC236}">
                <a16:creationId xmlns:a16="http://schemas.microsoft.com/office/drawing/2014/main" id="{D24FDB76-5414-F684-DEC9-AC0539B98495}"/>
              </a:ext>
            </a:extLst>
          </p:cNvPr>
          <p:cNvGrpSpPr/>
          <p:nvPr/>
        </p:nvGrpSpPr>
        <p:grpSpPr>
          <a:xfrm>
            <a:off x="9062036" y="1444141"/>
            <a:ext cx="2664000" cy="2611765"/>
            <a:chOff x="8769396" y="1430295"/>
            <a:chExt cx="1615440" cy="1595724"/>
          </a:xfrm>
          <a:solidFill>
            <a:srgbClr val="43CFB5"/>
          </a:solidFill>
        </p:grpSpPr>
        <p:sp>
          <p:nvSpPr>
            <p:cNvPr id="8" name="Oval 7">
              <a:extLst>
                <a:ext uri="{FF2B5EF4-FFF2-40B4-BE49-F238E27FC236}">
                  <a16:creationId xmlns:a16="http://schemas.microsoft.com/office/drawing/2014/main" id="{98DC56CA-3E29-4802-B2C2-D3E28713349E}"/>
                </a:ext>
              </a:extLst>
            </p:cNvPr>
            <p:cNvSpPr/>
            <p:nvPr/>
          </p:nvSpPr>
          <p:spPr>
            <a:xfrm>
              <a:off x="8769396" y="1430295"/>
              <a:ext cx="1615440" cy="157254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A1A86533-505E-6E4F-3AD4-90E0CBFD9B44}"/>
                </a:ext>
              </a:extLst>
            </p:cNvPr>
            <p:cNvSpPr txBox="1"/>
            <p:nvPr/>
          </p:nvSpPr>
          <p:spPr>
            <a:xfrm>
              <a:off x="8982811" y="1841343"/>
              <a:ext cx="1195288" cy="1184676"/>
            </a:xfrm>
            <a:prstGeom prst="rect">
              <a:avLst/>
            </a:prstGeom>
            <a:noFill/>
          </p:spPr>
          <p:txBody>
            <a:bodyPr wrap="square" rtlCol="0">
              <a:spAutoFit/>
            </a:bodyPr>
            <a:lstStyle/>
            <a:p>
              <a:pPr algn="ctr"/>
              <a:r>
                <a:rPr lang="en-GB" b="1" dirty="0">
                  <a:solidFill>
                    <a:schemeClr val="bg1"/>
                  </a:solidFill>
                </a:rPr>
                <a:t>Unconscious</a:t>
              </a:r>
            </a:p>
            <a:p>
              <a:pPr algn="ctr"/>
              <a:r>
                <a:rPr lang="en-GB" b="1" dirty="0">
                  <a:solidFill>
                    <a:schemeClr val="bg1"/>
                  </a:solidFill>
                </a:rPr>
                <a:t>Competence</a:t>
              </a:r>
            </a:p>
            <a:p>
              <a:pPr algn="ctr"/>
              <a:r>
                <a:rPr lang="en-GB" b="1" dirty="0">
                  <a:solidFill>
                    <a:schemeClr val="bg1"/>
                  </a:solidFill>
                </a:rPr>
                <a:t>(Second nature)</a:t>
              </a:r>
            </a:p>
            <a:p>
              <a:r>
                <a:rPr lang="en-GB" sz="1200" b="1" dirty="0">
                  <a:solidFill>
                    <a:schemeClr val="bg1"/>
                  </a:solidFill>
                </a:rPr>
                <a:t>      </a:t>
              </a:r>
            </a:p>
            <a:p>
              <a:endParaRPr lang="en-GB" sz="1200" b="1" dirty="0">
                <a:solidFill>
                  <a:schemeClr val="bg1"/>
                </a:solidFill>
              </a:endParaRPr>
            </a:p>
            <a:p>
              <a:endParaRPr lang="en-GB" sz="1200" b="1" dirty="0">
                <a:solidFill>
                  <a:schemeClr val="bg1"/>
                </a:solidFill>
              </a:endParaRPr>
            </a:p>
            <a:p>
              <a:pPr algn="ctr"/>
              <a:r>
                <a:rPr lang="en-GB" sz="1200" b="1" dirty="0">
                  <a:solidFill>
                    <a:schemeClr val="bg1"/>
                  </a:solidFill>
                </a:rPr>
                <a:t>Click Here</a:t>
              </a:r>
            </a:p>
            <a:p>
              <a:endParaRPr lang="en-GB" b="1" dirty="0">
                <a:solidFill>
                  <a:schemeClr val="bg1"/>
                </a:solidFill>
              </a:endParaRPr>
            </a:p>
          </p:txBody>
        </p:sp>
      </p:grpSp>
      <p:grpSp>
        <p:nvGrpSpPr>
          <p:cNvPr id="25" name="Group 24">
            <a:extLst>
              <a:ext uri="{FF2B5EF4-FFF2-40B4-BE49-F238E27FC236}">
                <a16:creationId xmlns:a16="http://schemas.microsoft.com/office/drawing/2014/main" id="{BF78E035-21F5-4705-9D3A-2A94C8A11689}"/>
              </a:ext>
            </a:extLst>
          </p:cNvPr>
          <p:cNvGrpSpPr/>
          <p:nvPr/>
        </p:nvGrpSpPr>
        <p:grpSpPr>
          <a:xfrm>
            <a:off x="1150511" y="4155557"/>
            <a:ext cx="1226820" cy="1747054"/>
            <a:chOff x="1306727" y="2560320"/>
            <a:chExt cx="1226820" cy="2476500"/>
          </a:xfrm>
          <a:solidFill>
            <a:srgbClr val="43CFB5"/>
          </a:solidFill>
        </p:grpSpPr>
        <p:sp>
          <p:nvSpPr>
            <p:cNvPr id="17" name="Rectangle: Top Corners Rounded 16">
              <a:extLst>
                <a:ext uri="{FF2B5EF4-FFF2-40B4-BE49-F238E27FC236}">
                  <a16:creationId xmlns:a16="http://schemas.microsoft.com/office/drawing/2014/main" id="{033B1C97-C897-D6FB-3E61-E304BE8A333B}"/>
                </a:ext>
              </a:extLst>
            </p:cNvPr>
            <p:cNvSpPr/>
            <p:nvPr/>
          </p:nvSpPr>
          <p:spPr>
            <a:xfrm flipV="1">
              <a:off x="1306727" y="2560320"/>
              <a:ext cx="1226820" cy="24765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19A501E9-4377-36C4-E301-9BA1AC2096C0}"/>
                </a:ext>
              </a:extLst>
            </p:cNvPr>
            <p:cNvSpPr txBox="1"/>
            <p:nvPr/>
          </p:nvSpPr>
          <p:spPr>
            <a:xfrm>
              <a:off x="1334863" y="2720341"/>
              <a:ext cx="1131673" cy="1384995"/>
            </a:xfrm>
            <a:prstGeom prst="rect">
              <a:avLst/>
            </a:prstGeom>
            <a:noFill/>
          </p:spPr>
          <p:txBody>
            <a:bodyPr wrap="square" rtlCol="0">
              <a:spAutoFit/>
            </a:bodyPr>
            <a:lstStyle/>
            <a:p>
              <a:pPr algn="ctr"/>
              <a:r>
                <a:rPr lang="en-GB" sz="1400" b="1" dirty="0"/>
                <a:t>Unaware of their skills and their lack of proficiency</a:t>
              </a:r>
            </a:p>
          </p:txBody>
        </p:sp>
      </p:grpSp>
      <p:grpSp>
        <p:nvGrpSpPr>
          <p:cNvPr id="26" name="Group 25">
            <a:extLst>
              <a:ext uri="{FF2B5EF4-FFF2-40B4-BE49-F238E27FC236}">
                <a16:creationId xmlns:a16="http://schemas.microsoft.com/office/drawing/2014/main" id="{EE3D8174-BCE7-5854-2F07-08875E62FE7F}"/>
              </a:ext>
            </a:extLst>
          </p:cNvPr>
          <p:cNvGrpSpPr/>
          <p:nvPr/>
        </p:nvGrpSpPr>
        <p:grpSpPr>
          <a:xfrm>
            <a:off x="4009283" y="4152552"/>
            <a:ext cx="1226820" cy="1747054"/>
            <a:chOff x="3845124" y="2575306"/>
            <a:chExt cx="1226820" cy="2476500"/>
          </a:xfrm>
        </p:grpSpPr>
        <p:sp>
          <p:nvSpPr>
            <p:cNvPr id="18" name="Rectangle: Top Corners Rounded 17">
              <a:extLst>
                <a:ext uri="{FF2B5EF4-FFF2-40B4-BE49-F238E27FC236}">
                  <a16:creationId xmlns:a16="http://schemas.microsoft.com/office/drawing/2014/main" id="{9F32DAF8-3E01-BD9C-D3BD-0AF201F381BB}"/>
                </a:ext>
              </a:extLst>
            </p:cNvPr>
            <p:cNvSpPr/>
            <p:nvPr/>
          </p:nvSpPr>
          <p:spPr>
            <a:xfrm flipV="1">
              <a:off x="3845124" y="2575306"/>
              <a:ext cx="1226820" cy="24765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EE339035-4FBD-47FB-5B69-08B777E06288}"/>
                </a:ext>
              </a:extLst>
            </p:cNvPr>
            <p:cNvSpPr txBox="1"/>
            <p:nvPr/>
          </p:nvSpPr>
          <p:spPr>
            <a:xfrm>
              <a:off x="3931750" y="2829925"/>
              <a:ext cx="1053568" cy="1690287"/>
            </a:xfrm>
            <a:prstGeom prst="rect">
              <a:avLst/>
            </a:prstGeom>
            <a:noFill/>
          </p:spPr>
          <p:txBody>
            <a:bodyPr wrap="square" rtlCol="0">
              <a:spAutoFit/>
            </a:bodyPr>
            <a:lstStyle/>
            <a:p>
              <a:pPr algn="ctr"/>
              <a:r>
                <a:rPr lang="en-GB" sz="1400" b="1" dirty="0"/>
                <a:t>Aware of the skills gap but not yet proficient</a:t>
              </a:r>
            </a:p>
          </p:txBody>
        </p:sp>
      </p:grpSp>
      <p:grpSp>
        <p:nvGrpSpPr>
          <p:cNvPr id="27" name="Group 26">
            <a:extLst>
              <a:ext uri="{FF2B5EF4-FFF2-40B4-BE49-F238E27FC236}">
                <a16:creationId xmlns:a16="http://schemas.microsoft.com/office/drawing/2014/main" id="{4A1BB89C-0B1D-538B-1756-B371D44A0320}"/>
              </a:ext>
            </a:extLst>
          </p:cNvPr>
          <p:cNvGrpSpPr/>
          <p:nvPr/>
        </p:nvGrpSpPr>
        <p:grpSpPr>
          <a:xfrm>
            <a:off x="6875118" y="4159993"/>
            <a:ext cx="1226820" cy="1747054"/>
            <a:chOff x="5840788" y="2772163"/>
            <a:chExt cx="1226820" cy="2476500"/>
          </a:xfrm>
          <a:solidFill>
            <a:schemeClr val="tx2"/>
          </a:solidFill>
        </p:grpSpPr>
        <p:sp>
          <p:nvSpPr>
            <p:cNvPr id="19" name="Rectangle: Top Corners Rounded 18">
              <a:extLst>
                <a:ext uri="{FF2B5EF4-FFF2-40B4-BE49-F238E27FC236}">
                  <a16:creationId xmlns:a16="http://schemas.microsoft.com/office/drawing/2014/main" id="{11F353A4-B453-9C1E-FC2A-21A668EB87C2}"/>
                </a:ext>
              </a:extLst>
            </p:cNvPr>
            <p:cNvSpPr/>
            <p:nvPr/>
          </p:nvSpPr>
          <p:spPr>
            <a:xfrm flipV="1">
              <a:off x="5840788" y="2772163"/>
              <a:ext cx="1226820" cy="24765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E321BA5E-361B-8142-92E6-30F38BB4D15B}"/>
                </a:ext>
              </a:extLst>
            </p:cNvPr>
            <p:cNvSpPr txBox="1"/>
            <p:nvPr/>
          </p:nvSpPr>
          <p:spPr>
            <a:xfrm>
              <a:off x="6006281" y="2963030"/>
              <a:ext cx="922020" cy="1384995"/>
            </a:xfrm>
            <a:prstGeom prst="rect">
              <a:avLst/>
            </a:prstGeom>
            <a:noFill/>
          </p:spPr>
          <p:txBody>
            <a:bodyPr wrap="square" rtlCol="0">
              <a:spAutoFit/>
            </a:bodyPr>
            <a:lstStyle/>
            <a:p>
              <a:pPr algn="ctr"/>
              <a:r>
                <a:rPr lang="en-GB" sz="1400" b="1" dirty="0">
                  <a:solidFill>
                    <a:schemeClr val="bg1"/>
                  </a:solidFill>
                </a:rPr>
                <a:t>Able to use their skills, but only with effort</a:t>
              </a:r>
            </a:p>
          </p:txBody>
        </p:sp>
      </p:grpSp>
      <p:grpSp>
        <p:nvGrpSpPr>
          <p:cNvPr id="29" name="Group 28">
            <a:extLst>
              <a:ext uri="{FF2B5EF4-FFF2-40B4-BE49-F238E27FC236}">
                <a16:creationId xmlns:a16="http://schemas.microsoft.com/office/drawing/2014/main" id="{A4131133-7E04-03D8-F8A6-E2009921988E}"/>
              </a:ext>
            </a:extLst>
          </p:cNvPr>
          <p:cNvGrpSpPr/>
          <p:nvPr/>
        </p:nvGrpSpPr>
        <p:grpSpPr>
          <a:xfrm>
            <a:off x="9792081" y="4147515"/>
            <a:ext cx="1226820" cy="1747054"/>
            <a:chOff x="3429577" y="2650276"/>
            <a:chExt cx="1226820" cy="2476500"/>
          </a:xfrm>
          <a:solidFill>
            <a:srgbClr val="43CFB5"/>
          </a:solidFill>
        </p:grpSpPr>
        <p:sp>
          <p:nvSpPr>
            <p:cNvPr id="30" name="Rectangle: Top Corners Rounded 29">
              <a:extLst>
                <a:ext uri="{FF2B5EF4-FFF2-40B4-BE49-F238E27FC236}">
                  <a16:creationId xmlns:a16="http://schemas.microsoft.com/office/drawing/2014/main" id="{6EABD5A8-2521-8D28-5C70-9E48A74A0D71}"/>
                </a:ext>
              </a:extLst>
            </p:cNvPr>
            <p:cNvSpPr/>
            <p:nvPr/>
          </p:nvSpPr>
          <p:spPr>
            <a:xfrm flipV="1">
              <a:off x="3429577" y="2650276"/>
              <a:ext cx="1226820" cy="2476500"/>
            </a:xfrm>
            <a:prstGeom prst="round2Same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1" name="TextBox 30">
              <a:extLst>
                <a:ext uri="{FF2B5EF4-FFF2-40B4-BE49-F238E27FC236}">
                  <a16:creationId xmlns:a16="http://schemas.microsoft.com/office/drawing/2014/main" id="{D3F4DCF2-C03C-1CB2-810D-95582CF530BD}"/>
                </a:ext>
              </a:extLst>
            </p:cNvPr>
            <p:cNvSpPr txBox="1"/>
            <p:nvPr/>
          </p:nvSpPr>
          <p:spPr>
            <a:xfrm>
              <a:off x="3472890" y="2967614"/>
              <a:ext cx="1140194" cy="1352475"/>
            </a:xfrm>
            <a:prstGeom prst="rect">
              <a:avLst/>
            </a:prstGeom>
            <a:noFill/>
          </p:spPr>
          <p:txBody>
            <a:bodyPr wrap="square" rtlCol="0">
              <a:spAutoFit/>
            </a:bodyPr>
            <a:lstStyle/>
            <a:p>
              <a:pPr algn="ctr"/>
              <a:r>
                <a:rPr lang="en-GB" sz="1400" b="1" dirty="0">
                  <a:solidFill>
                    <a:schemeClr val="bg1"/>
                  </a:solidFill>
                </a:rPr>
                <a:t>Performing the skills becomes automatic</a:t>
              </a:r>
            </a:p>
          </p:txBody>
        </p:sp>
      </p:grpSp>
      <p:sp>
        <p:nvSpPr>
          <p:cNvPr id="3" name="Isosceles Triangle 2">
            <a:hlinkClick r:id="rId3" action="ppaction://hlinksldjump"/>
            <a:extLst>
              <a:ext uri="{FF2B5EF4-FFF2-40B4-BE49-F238E27FC236}">
                <a16:creationId xmlns:a16="http://schemas.microsoft.com/office/drawing/2014/main" id="{4169B85E-770C-468C-B652-83F274D01910}"/>
              </a:ext>
            </a:extLst>
          </p:cNvPr>
          <p:cNvSpPr/>
          <p:nvPr/>
        </p:nvSpPr>
        <p:spPr>
          <a:xfrm rot="5400000">
            <a:off x="11176676" y="6054075"/>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CEF351F-057D-9B7B-C3A3-02841628132D}"/>
              </a:ext>
            </a:extLst>
          </p:cNvPr>
          <p:cNvSpPr txBox="1"/>
          <p:nvPr/>
        </p:nvSpPr>
        <p:spPr>
          <a:xfrm>
            <a:off x="10394267" y="6093285"/>
            <a:ext cx="765313" cy="369332"/>
          </a:xfrm>
          <a:prstGeom prst="rect">
            <a:avLst/>
          </a:prstGeom>
          <a:noFill/>
        </p:spPr>
        <p:txBody>
          <a:bodyPr wrap="square" rtlCol="0">
            <a:spAutoFit/>
          </a:bodyPr>
          <a:lstStyle/>
          <a:p>
            <a:r>
              <a:rPr lang="en-GB" b="1" dirty="0">
                <a:solidFill>
                  <a:schemeClr val="bg1"/>
                </a:solidFill>
              </a:rPr>
              <a:t>Next</a:t>
            </a:r>
          </a:p>
        </p:txBody>
      </p:sp>
      <p:sp>
        <p:nvSpPr>
          <p:cNvPr id="14" name="Isosceles Triangle 13">
            <a:hlinkClick r:id="rId4" action="ppaction://hlinksldjump"/>
            <a:extLst>
              <a:ext uri="{FF2B5EF4-FFF2-40B4-BE49-F238E27FC236}">
                <a16:creationId xmlns:a16="http://schemas.microsoft.com/office/drawing/2014/main" id="{A5769059-24C1-190B-2B6F-4161BF86DDCA}"/>
              </a:ext>
            </a:extLst>
          </p:cNvPr>
          <p:cNvSpPr/>
          <p:nvPr/>
        </p:nvSpPr>
        <p:spPr>
          <a:xfrm rot="16200000">
            <a:off x="2710515" y="6032228"/>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11B472F2-D112-19DA-DD59-55D5969C1953}"/>
              </a:ext>
            </a:extLst>
          </p:cNvPr>
          <p:cNvSpPr txBox="1"/>
          <p:nvPr/>
        </p:nvSpPr>
        <p:spPr>
          <a:xfrm>
            <a:off x="3342574" y="6071438"/>
            <a:ext cx="765313" cy="369332"/>
          </a:xfrm>
          <a:prstGeom prst="rect">
            <a:avLst/>
          </a:prstGeom>
          <a:noFill/>
        </p:spPr>
        <p:txBody>
          <a:bodyPr wrap="square" rtlCol="0">
            <a:spAutoFit/>
          </a:bodyPr>
          <a:lstStyle/>
          <a:p>
            <a:r>
              <a:rPr lang="en-GB" b="1" dirty="0">
                <a:solidFill>
                  <a:schemeClr val="bg1"/>
                </a:solidFill>
              </a:rPr>
              <a:t>Back</a:t>
            </a:r>
          </a:p>
        </p:txBody>
      </p:sp>
      <p:grpSp>
        <p:nvGrpSpPr>
          <p:cNvPr id="24" name="Group 23">
            <a:extLst>
              <a:ext uri="{FF2B5EF4-FFF2-40B4-BE49-F238E27FC236}">
                <a16:creationId xmlns:a16="http://schemas.microsoft.com/office/drawing/2014/main" id="{325D9E69-C959-CE65-25ED-7B9209DBEAB6}"/>
              </a:ext>
            </a:extLst>
          </p:cNvPr>
          <p:cNvGrpSpPr/>
          <p:nvPr/>
        </p:nvGrpSpPr>
        <p:grpSpPr>
          <a:xfrm>
            <a:off x="4771483" y="5894584"/>
            <a:ext cx="1918598" cy="717755"/>
            <a:chOff x="4177402" y="5880296"/>
            <a:chExt cx="1918598" cy="717755"/>
          </a:xfrm>
        </p:grpSpPr>
        <p:pic>
          <p:nvPicPr>
            <p:cNvPr id="28" name="Graphic 27" descr="List with solid fill">
              <a:hlinkClick r:id="rId5" action="ppaction://hlinksldjump"/>
              <a:extLst>
                <a:ext uri="{FF2B5EF4-FFF2-40B4-BE49-F238E27FC236}">
                  <a16:creationId xmlns:a16="http://schemas.microsoft.com/office/drawing/2014/main" id="{FC0C1C57-313A-DAAA-4A40-32100BDD05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78245" y="5880296"/>
              <a:ext cx="717755" cy="717755"/>
            </a:xfrm>
            <a:prstGeom prst="rect">
              <a:avLst/>
            </a:prstGeom>
          </p:spPr>
        </p:pic>
        <p:sp>
          <p:nvSpPr>
            <p:cNvPr id="33" name="TextBox 32">
              <a:extLst>
                <a:ext uri="{FF2B5EF4-FFF2-40B4-BE49-F238E27FC236}">
                  <a16:creationId xmlns:a16="http://schemas.microsoft.com/office/drawing/2014/main" id="{5C45D774-46B8-04FC-B90E-51186A65AB0D}"/>
                </a:ext>
              </a:extLst>
            </p:cNvPr>
            <p:cNvSpPr txBox="1"/>
            <p:nvPr/>
          </p:nvSpPr>
          <p:spPr>
            <a:xfrm>
              <a:off x="4177402" y="5985436"/>
              <a:ext cx="1326049" cy="461665"/>
            </a:xfrm>
            <a:prstGeom prst="rect">
              <a:avLst/>
            </a:prstGeom>
            <a:noFill/>
          </p:spPr>
          <p:txBody>
            <a:bodyPr wrap="square" rtlCol="0">
              <a:spAutoFit/>
            </a:bodyPr>
            <a:lstStyle/>
            <a:p>
              <a:pPr algn="r"/>
              <a:r>
                <a:rPr lang="en-GB" sz="1200" dirty="0">
                  <a:solidFill>
                    <a:schemeClr val="accent2"/>
                  </a:solidFill>
                </a:rPr>
                <a:t>Return to contents page</a:t>
              </a:r>
            </a:p>
          </p:txBody>
        </p:sp>
      </p:grpSp>
      <p:sp>
        <p:nvSpPr>
          <p:cNvPr id="34" name="Rectangle 33">
            <a:hlinkClick r:id="rId8"/>
            <a:extLst>
              <a:ext uri="{FF2B5EF4-FFF2-40B4-BE49-F238E27FC236}">
                <a16:creationId xmlns:a16="http://schemas.microsoft.com/office/drawing/2014/main" id="{8AD68CF0-0740-888D-BFB9-CA68CA7B5231}"/>
              </a:ext>
            </a:extLst>
          </p:cNvPr>
          <p:cNvSpPr/>
          <p:nvPr/>
        </p:nvSpPr>
        <p:spPr>
          <a:xfrm>
            <a:off x="515938" y="5949950"/>
            <a:ext cx="211496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344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5"/>
                  </p:tgtEl>
                </p:cond>
              </p:nextCondLst>
            </p:seq>
            <p:seq concurrent="1" nextAc="seek">
              <p:cTn id="43" restart="whenNotActive" fill="hold" evtFilter="cancelBubble" nodeType="interactiveSeq">
                <p:stCondLst>
                  <p:cond evt="onClick" delay="0">
                    <p:tgtEl>
                      <p:spTgt spid="32"/>
                    </p:tgtEl>
                  </p:cond>
                </p:stCondLst>
                <p:endSync evt="end" delay="0">
                  <p:rtn val="all"/>
                </p:endSync>
                <p:childTnLst>
                  <p:par>
                    <p:cTn id="44" fill="hold">
                      <p:stCondLst>
                        <p:cond delay="0"/>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anim calcmode="lin" valueType="num">
                                      <p:cBhvr>
                                        <p:cTn id="49" dur="1000" fill="hold"/>
                                        <p:tgtEl>
                                          <p:spTgt spid="29"/>
                                        </p:tgtEl>
                                        <p:attrNameLst>
                                          <p:attrName>ppt_x</p:attrName>
                                        </p:attrNameLst>
                                      </p:cBhvr>
                                      <p:tavLst>
                                        <p:tav tm="0">
                                          <p:val>
                                            <p:strVal val="#ppt_x"/>
                                          </p:val>
                                        </p:tav>
                                        <p:tav tm="100000">
                                          <p:val>
                                            <p:strVal val="#ppt_x"/>
                                          </p:val>
                                        </p:tav>
                                      </p:tavLst>
                                    </p:anim>
                                    <p:anim calcmode="lin" valueType="num">
                                      <p:cBhvr>
                                        <p:cTn id="5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581341B-269C-F51A-FA4A-FB0FA91EE554}"/>
              </a:ext>
            </a:extLst>
          </p:cNvPr>
          <p:cNvGrpSpPr/>
          <p:nvPr/>
        </p:nvGrpSpPr>
        <p:grpSpPr>
          <a:xfrm>
            <a:off x="677903" y="2455761"/>
            <a:ext cx="10840252" cy="2069476"/>
            <a:chOff x="677903" y="2455761"/>
            <a:chExt cx="10840252" cy="2069476"/>
          </a:xfrm>
        </p:grpSpPr>
        <p:sp>
          <p:nvSpPr>
            <p:cNvPr id="4" name="Rectangle: Rounded Corners 3">
              <a:hlinkClick r:id="rId2" action="ppaction://hlinksldjump"/>
              <a:extLst>
                <a:ext uri="{FF2B5EF4-FFF2-40B4-BE49-F238E27FC236}">
                  <a16:creationId xmlns:a16="http://schemas.microsoft.com/office/drawing/2014/main" id="{BB21B2AF-AD94-C4AE-2C91-5E6BAA626E9D}"/>
                </a:ext>
              </a:extLst>
            </p:cNvPr>
            <p:cNvSpPr/>
            <p:nvPr/>
          </p:nvSpPr>
          <p:spPr>
            <a:xfrm>
              <a:off x="677903" y="2466348"/>
              <a:ext cx="2052000" cy="2052000"/>
            </a:xfrm>
            <a:prstGeom prst="roundRect">
              <a:avLst/>
            </a:prstGeom>
            <a:solidFill>
              <a:srgbClr val="43C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Unconscious</a:t>
              </a:r>
            </a:p>
            <a:p>
              <a:pPr algn="ctr"/>
              <a:r>
                <a:rPr lang="en-GB" b="1" dirty="0">
                  <a:solidFill>
                    <a:schemeClr val="tx1"/>
                  </a:solidFill>
                </a:rPr>
                <a:t>Incompetence</a:t>
              </a:r>
            </a:p>
          </p:txBody>
        </p:sp>
        <p:sp>
          <p:nvSpPr>
            <p:cNvPr id="5" name="Rectangle: Rounded Corners 4">
              <a:hlinkClick r:id="rId3" action="ppaction://hlinksldjump"/>
              <a:extLst>
                <a:ext uri="{FF2B5EF4-FFF2-40B4-BE49-F238E27FC236}">
                  <a16:creationId xmlns:a16="http://schemas.microsoft.com/office/drawing/2014/main" id="{929BA8DD-A196-22B7-82F9-8238E17855EF}"/>
                </a:ext>
              </a:extLst>
            </p:cNvPr>
            <p:cNvSpPr/>
            <p:nvPr/>
          </p:nvSpPr>
          <p:spPr>
            <a:xfrm>
              <a:off x="3611363" y="2455761"/>
              <a:ext cx="2052000" cy="20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Conscious Incompetence</a:t>
              </a:r>
              <a:endParaRPr lang="en-GB" b="1" dirty="0"/>
            </a:p>
          </p:txBody>
        </p:sp>
        <p:sp>
          <p:nvSpPr>
            <p:cNvPr id="6" name="Rectangle: Rounded Corners 5">
              <a:hlinkClick r:id="rId4" action="ppaction://hlinksldjump"/>
              <a:extLst>
                <a:ext uri="{FF2B5EF4-FFF2-40B4-BE49-F238E27FC236}">
                  <a16:creationId xmlns:a16="http://schemas.microsoft.com/office/drawing/2014/main" id="{F410A332-3DB0-8CBB-CB66-AE9DCA5139AC}"/>
                </a:ext>
              </a:extLst>
            </p:cNvPr>
            <p:cNvSpPr/>
            <p:nvPr/>
          </p:nvSpPr>
          <p:spPr>
            <a:xfrm>
              <a:off x="6545567" y="2455761"/>
              <a:ext cx="2052000" cy="2052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Conscious Competence</a:t>
              </a:r>
            </a:p>
          </p:txBody>
        </p:sp>
        <p:sp>
          <p:nvSpPr>
            <p:cNvPr id="7" name="Rectangle: Rounded Corners 6">
              <a:hlinkClick r:id="rId5" action="ppaction://hlinksldjump"/>
              <a:extLst>
                <a:ext uri="{FF2B5EF4-FFF2-40B4-BE49-F238E27FC236}">
                  <a16:creationId xmlns:a16="http://schemas.microsoft.com/office/drawing/2014/main" id="{6F753D42-8B7A-A101-2877-3A5A4158B14E}"/>
                </a:ext>
              </a:extLst>
            </p:cNvPr>
            <p:cNvSpPr/>
            <p:nvPr/>
          </p:nvSpPr>
          <p:spPr>
            <a:xfrm>
              <a:off x="9466155" y="2473237"/>
              <a:ext cx="2052000" cy="205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Unconscious Competence</a:t>
              </a:r>
            </a:p>
          </p:txBody>
        </p:sp>
        <p:sp>
          <p:nvSpPr>
            <p:cNvPr id="8" name="Arrow: Right 7">
              <a:extLst>
                <a:ext uri="{FF2B5EF4-FFF2-40B4-BE49-F238E27FC236}">
                  <a16:creationId xmlns:a16="http://schemas.microsoft.com/office/drawing/2014/main" id="{52C4F428-E9E2-04F4-B7BF-DACE1FAFC32B}"/>
                </a:ext>
              </a:extLst>
            </p:cNvPr>
            <p:cNvSpPr/>
            <p:nvPr/>
          </p:nvSpPr>
          <p:spPr>
            <a:xfrm>
              <a:off x="2728451" y="3398257"/>
              <a:ext cx="862460" cy="166932"/>
            </a:xfrm>
            <a:prstGeom prst="rightArrow">
              <a:avLst/>
            </a:prstGeom>
            <a:solidFill>
              <a:srgbClr val="43C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3950F5DE-C5D1-C25C-F787-5D8CA2D83DB9}"/>
                </a:ext>
              </a:extLst>
            </p:cNvPr>
            <p:cNvSpPr/>
            <p:nvPr/>
          </p:nvSpPr>
          <p:spPr>
            <a:xfrm>
              <a:off x="5649847" y="3388269"/>
              <a:ext cx="862460" cy="1669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9FCE1D4F-E2AB-61CD-6B32-49FCA3BC29FA}"/>
                </a:ext>
              </a:extLst>
            </p:cNvPr>
            <p:cNvSpPr/>
            <p:nvPr/>
          </p:nvSpPr>
          <p:spPr>
            <a:xfrm>
              <a:off x="8598586" y="3401023"/>
              <a:ext cx="862460" cy="1669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7BBA17B8-93AE-9E43-9A76-54A91F06EFB6}"/>
              </a:ext>
            </a:extLst>
          </p:cNvPr>
          <p:cNvSpPr txBox="1"/>
          <p:nvPr/>
        </p:nvSpPr>
        <p:spPr>
          <a:xfrm>
            <a:off x="471694" y="1245804"/>
            <a:ext cx="11142360" cy="523220"/>
          </a:xfrm>
          <a:prstGeom prst="rect">
            <a:avLst/>
          </a:prstGeom>
          <a:noFill/>
        </p:spPr>
        <p:txBody>
          <a:bodyPr wrap="square" rtlCol="0">
            <a:spAutoFit/>
          </a:bodyPr>
          <a:lstStyle/>
          <a:p>
            <a:r>
              <a:rPr lang="en-GB" sz="2800" b="1" dirty="0">
                <a:solidFill>
                  <a:schemeClr val="bg1"/>
                </a:solidFill>
              </a:rPr>
              <a:t>Click on the relevant box below </a:t>
            </a:r>
          </a:p>
        </p:txBody>
      </p:sp>
      <p:sp>
        <p:nvSpPr>
          <p:cNvPr id="2" name="Isosceles Triangle 1">
            <a:hlinkClick r:id="rId2" action="ppaction://hlinksldjump"/>
            <a:extLst>
              <a:ext uri="{FF2B5EF4-FFF2-40B4-BE49-F238E27FC236}">
                <a16:creationId xmlns:a16="http://schemas.microsoft.com/office/drawing/2014/main" id="{90E36020-E2B1-F842-ACFE-391E8BD167EB}"/>
              </a:ext>
            </a:extLst>
          </p:cNvPr>
          <p:cNvSpPr/>
          <p:nvPr/>
        </p:nvSpPr>
        <p:spPr>
          <a:xfrm rot="5400000">
            <a:off x="11176676" y="6054075"/>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69578CE7-B955-CCFA-7669-FD9F83BD211C}"/>
              </a:ext>
            </a:extLst>
          </p:cNvPr>
          <p:cNvSpPr txBox="1"/>
          <p:nvPr/>
        </p:nvSpPr>
        <p:spPr>
          <a:xfrm>
            <a:off x="10394267" y="6093285"/>
            <a:ext cx="765313" cy="369332"/>
          </a:xfrm>
          <a:prstGeom prst="rect">
            <a:avLst/>
          </a:prstGeom>
          <a:noFill/>
        </p:spPr>
        <p:txBody>
          <a:bodyPr wrap="square" rtlCol="0">
            <a:spAutoFit/>
          </a:bodyPr>
          <a:lstStyle/>
          <a:p>
            <a:r>
              <a:rPr lang="en-GB" b="1" dirty="0">
                <a:solidFill>
                  <a:schemeClr val="bg1"/>
                </a:solidFill>
              </a:rPr>
              <a:t>Next</a:t>
            </a:r>
          </a:p>
        </p:txBody>
      </p:sp>
      <p:sp>
        <p:nvSpPr>
          <p:cNvPr id="12" name="Isosceles Triangle 11">
            <a:hlinkClick r:id="rId6" action="ppaction://hlinksldjump"/>
            <a:extLst>
              <a:ext uri="{FF2B5EF4-FFF2-40B4-BE49-F238E27FC236}">
                <a16:creationId xmlns:a16="http://schemas.microsoft.com/office/drawing/2014/main" id="{9448FD06-834A-BB92-B317-6C8935DE476F}"/>
              </a:ext>
            </a:extLst>
          </p:cNvPr>
          <p:cNvSpPr/>
          <p:nvPr/>
        </p:nvSpPr>
        <p:spPr>
          <a:xfrm rot="16200000">
            <a:off x="2710515" y="6032228"/>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F84ABC3-69D0-AC23-DA01-76FEC8E73217}"/>
              </a:ext>
            </a:extLst>
          </p:cNvPr>
          <p:cNvSpPr txBox="1"/>
          <p:nvPr/>
        </p:nvSpPr>
        <p:spPr>
          <a:xfrm>
            <a:off x="3342574" y="6071438"/>
            <a:ext cx="765313" cy="369332"/>
          </a:xfrm>
          <a:prstGeom prst="rect">
            <a:avLst/>
          </a:prstGeom>
          <a:noFill/>
        </p:spPr>
        <p:txBody>
          <a:bodyPr wrap="square" rtlCol="0">
            <a:spAutoFit/>
          </a:bodyPr>
          <a:lstStyle/>
          <a:p>
            <a:r>
              <a:rPr lang="en-GB" b="1" dirty="0">
                <a:solidFill>
                  <a:schemeClr val="bg1"/>
                </a:solidFill>
              </a:rPr>
              <a:t>Back</a:t>
            </a:r>
          </a:p>
        </p:txBody>
      </p:sp>
      <p:sp>
        <p:nvSpPr>
          <p:cNvPr id="14" name="Title 2">
            <a:extLst>
              <a:ext uri="{FF2B5EF4-FFF2-40B4-BE49-F238E27FC236}">
                <a16:creationId xmlns:a16="http://schemas.microsoft.com/office/drawing/2014/main" id="{C4A7ACB4-3C88-2FBF-D870-CB144F508DCC}"/>
              </a:ext>
            </a:extLst>
          </p:cNvPr>
          <p:cNvSpPr txBox="1">
            <a:spLocks/>
          </p:cNvSpPr>
          <p:nvPr/>
        </p:nvSpPr>
        <p:spPr>
          <a:xfrm>
            <a:off x="541640" y="720000"/>
            <a:ext cx="11160000" cy="792000"/>
          </a:xfrm>
          <a:prstGeom prst="rect">
            <a:avLst/>
          </a:prstGeom>
        </p:spPr>
        <p:txBody>
          <a:bodyPr vert="horz" lIns="0" tIns="0" rIns="0" bIns="0" rtlCol="0" anchor="t" anchorCtr="0">
            <a:normAutofit fontScale="92500"/>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GB" dirty="0"/>
              <a:t>EDB competence: where are you now?</a:t>
            </a:r>
          </a:p>
        </p:txBody>
      </p:sp>
      <p:grpSp>
        <p:nvGrpSpPr>
          <p:cNvPr id="15" name="Group 14">
            <a:extLst>
              <a:ext uri="{FF2B5EF4-FFF2-40B4-BE49-F238E27FC236}">
                <a16:creationId xmlns:a16="http://schemas.microsoft.com/office/drawing/2014/main" id="{BD27F189-EA6D-A633-DC2E-E7A0F5BABBBA}"/>
              </a:ext>
            </a:extLst>
          </p:cNvPr>
          <p:cNvGrpSpPr/>
          <p:nvPr/>
        </p:nvGrpSpPr>
        <p:grpSpPr>
          <a:xfrm>
            <a:off x="4880861" y="5894584"/>
            <a:ext cx="1918598" cy="717755"/>
            <a:chOff x="4177402" y="5880296"/>
            <a:chExt cx="1918598" cy="717755"/>
          </a:xfrm>
        </p:grpSpPr>
        <p:pic>
          <p:nvPicPr>
            <p:cNvPr id="16" name="Graphic 15" descr="List with solid fill">
              <a:hlinkClick r:id="rId7" action="ppaction://hlinksldjump"/>
              <a:extLst>
                <a:ext uri="{FF2B5EF4-FFF2-40B4-BE49-F238E27FC236}">
                  <a16:creationId xmlns:a16="http://schemas.microsoft.com/office/drawing/2014/main" id="{D7ED0963-BD25-C38C-6C2B-2A4E38DB2B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78245" y="5880296"/>
              <a:ext cx="717755" cy="717755"/>
            </a:xfrm>
            <a:prstGeom prst="rect">
              <a:avLst/>
            </a:prstGeom>
          </p:spPr>
        </p:pic>
        <p:sp>
          <p:nvSpPr>
            <p:cNvPr id="19" name="TextBox 18">
              <a:extLst>
                <a:ext uri="{FF2B5EF4-FFF2-40B4-BE49-F238E27FC236}">
                  <a16:creationId xmlns:a16="http://schemas.microsoft.com/office/drawing/2014/main" id="{CCAD32B6-37F1-979D-730E-374086F5E3DD}"/>
                </a:ext>
              </a:extLst>
            </p:cNvPr>
            <p:cNvSpPr txBox="1"/>
            <p:nvPr/>
          </p:nvSpPr>
          <p:spPr>
            <a:xfrm>
              <a:off x="4177402" y="5985436"/>
              <a:ext cx="1326049" cy="461665"/>
            </a:xfrm>
            <a:prstGeom prst="rect">
              <a:avLst/>
            </a:prstGeom>
            <a:noFill/>
          </p:spPr>
          <p:txBody>
            <a:bodyPr wrap="square" rtlCol="0">
              <a:spAutoFit/>
            </a:bodyPr>
            <a:lstStyle/>
            <a:p>
              <a:pPr algn="r"/>
              <a:r>
                <a:rPr lang="en-GB" sz="1200" dirty="0">
                  <a:solidFill>
                    <a:schemeClr val="accent2"/>
                  </a:solidFill>
                </a:rPr>
                <a:t>Return to contents page</a:t>
              </a:r>
            </a:p>
          </p:txBody>
        </p:sp>
      </p:grpSp>
      <p:sp>
        <p:nvSpPr>
          <p:cNvPr id="20" name="Rectangle 19">
            <a:hlinkClick r:id="rId10"/>
            <a:extLst>
              <a:ext uri="{FF2B5EF4-FFF2-40B4-BE49-F238E27FC236}">
                <a16:creationId xmlns:a16="http://schemas.microsoft.com/office/drawing/2014/main" id="{20652D38-60CA-A53B-E551-D40FD622186C}"/>
              </a:ext>
            </a:extLst>
          </p:cNvPr>
          <p:cNvSpPr/>
          <p:nvPr/>
        </p:nvSpPr>
        <p:spPr>
          <a:xfrm>
            <a:off x="515938" y="5949950"/>
            <a:ext cx="211496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2595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0EA66-5137-1576-6042-FCF166F44874}"/>
              </a:ext>
            </a:extLst>
          </p:cNvPr>
          <p:cNvSpPr>
            <a:spLocks noGrp="1"/>
          </p:cNvSpPr>
          <p:nvPr>
            <p:ph type="title"/>
          </p:nvPr>
        </p:nvSpPr>
        <p:spPr>
          <a:xfrm>
            <a:off x="515938" y="714016"/>
            <a:ext cx="11142360" cy="1332000"/>
          </a:xfrm>
        </p:spPr>
        <p:txBody>
          <a:bodyPr>
            <a:normAutofit fontScale="90000"/>
          </a:bodyPr>
          <a:lstStyle/>
          <a:p>
            <a:r>
              <a:rPr lang="en-GB" sz="4900" dirty="0"/>
              <a:t>Unconscious Incompetence </a:t>
            </a:r>
            <a:r>
              <a:rPr lang="en-GB" sz="4000" dirty="0"/>
              <a:t> </a:t>
            </a:r>
            <a:br>
              <a:rPr lang="en-GB" sz="4000" dirty="0"/>
            </a:br>
            <a:r>
              <a:rPr lang="en-GB" sz="3100" dirty="0">
                <a:effectLst/>
                <a:ea typeface="Times New Roman" panose="02020603050405020304" pitchFamily="18" charset="0"/>
                <a:cs typeface="Open Sans" panose="020B0606030504020204" pitchFamily="34" charset="0"/>
              </a:rPr>
              <a:t>‘I don’t know what I don’t know’</a:t>
            </a:r>
            <a:br>
              <a:rPr lang="en-GB" sz="1800" dirty="0">
                <a:effectLst/>
                <a:latin typeface="Times New Roman" panose="02020603050405020304" pitchFamily="18" charset="0"/>
                <a:ea typeface="Times New Roman" panose="02020603050405020304" pitchFamily="18" charset="0"/>
              </a:rPr>
            </a:br>
            <a:endParaRPr lang="en-GB" dirty="0"/>
          </a:p>
        </p:txBody>
      </p:sp>
      <p:sp>
        <p:nvSpPr>
          <p:cNvPr id="4" name="TextBox 3">
            <a:extLst>
              <a:ext uri="{FF2B5EF4-FFF2-40B4-BE49-F238E27FC236}">
                <a16:creationId xmlns:a16="http://schemas.microsoft.com/office/drawing/2014/main" id="{FB9A4FD8-73D5-F7DB-0F9B-8C76387ABA33}"/>
              </a:ext>
            </a:extLst>
          </p:cNvPr>
          <p:cNvSpPr txBox="1"/>
          <p:nvPr/>
        </p:nvSpPr>
        <p:spPr>
          <a:xfrm>
            <a:off x="424404" y="3562867"/>
            <a:ext cx="5669215" cy="2145396"/>
          </a:xfrm>
          <a:prstGeom prst="rect">
            <a:avLst/>
          </a:prstGeom>
          <a:noFill/>
        </p:spPr>
        <p:txBody>
          <a:bodyPr wrap="square">
            <a:spAutoFit/>
          </a:bodyPr>
          <a:lstStyle/>
          <a:p>
            <a:pPr fontAlgn="base">
              <a:lnSpc>
                <a:spcPct val="107000"/>
              </a:lnSpc>
              <a:spcAft>
                <a:spcPts val="1920"/>
              </a:spcAft>
            </a:pPr>
            <a:r>
              <a:rPr lang="en-GB" kern="0" dirty="0">
                <a:solidFill>
                  <a:schemeClr val="bg1"/>
                </a:solidFill>
                <a:effectLst/>
                <a:ea typeface="Times New Roman" panose="02020603050405020304" pitchFamily="18" charset="0"/>
                <a:cs typeface="Times New Roman" panose="02020603050405020304" pitchFamily="18" charset="0"/>
              </a:rPr>
              <a:t>Moving forwards to the second stage requires critical self-reflection and acknowledgment that there are gaps in knowledge, understanding and skillsets. To move forward from </a:t>
            </a:r>
            <a:r>
              <a:rPr lang="en-GB" b="1" kern="0" dirty="0">
                <a:solidFill>
                  <a:schemeClr val="bg1"/>
                </a:solidFill>
                <a:effectLst/>
                <a:ea typeface="Times New Roman" panose="02020603050405020304" pitchFamily="18" charset="0"/>
                <a:cs typeface="Times New Roman" panose="02020603050405020304" pitchFamily="18" charset="0"/>
              </a:rPr>
              <a:t>unconscious incompetence</a:t>
            </a:r>
            <a:r>
              <a:rPr lang="en-GB" kern="0" dirty="0">
                <a:solidFill>
                  <a:schemeClr val="bg1"/>
                </a:solidFill>
                <a:effectLst/>
                <a:ea typeface="Times New Roman" panose="02020603050405020304" pitchFamily="18" charset="0"/>
                <a:cs typeface="Times New Roman" panose="02020603050405020304" pitchFamily="18" charset="0"/>
              </a:rPr>
              <a:t>, you must have grown in your self-awareness and critical reflection to accept that learning and growth could be useful to self and others. </a:t>
            </a:r>
          </a:p>
        </p:txBody>
      </p:sp>
      <p:sp>
        <p:nvSpPr>
          <p:cNvPr id="11" name="Isosceles Triangle 10">
            <a:hlinkClick r:id="rId2" action="ppaction://hlinksldjump"/>
            <a:extLst>
              <a:ext uri="{FF2B5EF4-FFF2-40B4-BE49-F238E27FC236}">
                <a16:creationId xmlns:a16="http://schemas.microsoft.com/office/drawing/2014/main" id="{EC8CE6C2-7F87-3CC1-D5E0-8712CA7FB7F9}"/>
              </a:ext>
            </a:extLst>
          </p:cNvPr>
          <p:cNvSpPr/>
          <p:nvPr/>
        </p:nvSpPr>
        <p:spPr>
          <a:xfrm rot="16200000">
            <a:off x="525781" y="295159"/>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AD7F100-F678-E620-432A-73D9DF4E1827}"/>
              </a:ext>
            </a:extLst>
          </p:cNvPr>
          <p:cNvSpPr txBox="1"/>
          <p:nvPr/>
        </p:nvSpPr>
        <p:spPr>
          <a:xfrm>
            <a:off x="1157840" y="334369"/>
            <a:ext cx="765313" cy="369332"/>
          </a:xfrm>
          <a:prstGeom prst="rect">
            <a:avLst/>
          </a:prstGeom>
          <a:noFill/>
        </p:spPr>
        <p:txBody>
          <a:bodyPr wrap="square" rtlCol="0">
            <a:spAutoFit/>
          </a:bodyPr>
          <a:lstStyle/>
          <a:p>
            <a:r>
              <a:rPr lang="en-GB" b="1" dirty="0">
                <a:solidFill>
                  <a:schemeClr val="bg1"/>
                </a:solidFill>
              </a:rPr>
              <a:t>Back</a:t>
            </a:r>
          </a:p>
        </p:txBody>
      </p:sp>
      <p:grpSp>
        <p:nvGrpSpPr>
          <p:cNvPr id="13" name="Group 12">
            <a:extLst>
              <a:ext uri="{FF2B5EF4-FFF2-40B4-BE49-F238E27FC236}">
                <a16:creationId xmlns:a16="http://schemas.microsoft.com/office/drawing/2014/main" id="{7DA6EB94-D7FE-A5E1-0320-6C577E41DE97}"/>
              </a:ext>
            </a:extLst>
          </p:cNvPr>
          <p:cNvGrpSpPr/>
          <p:nvPr/>
        </p:nvGrpSpPr>
        <p:grpSpPr>
          <a:xfrm>
            <a:off x="10409346" y="288506"/>
            <a:ext cx="1266717" cy="501275"/>
            <a:chOff x="10237102" y="5951379"/>
            <a:chExt cx="1266717" cy="501275"/>
          </a:xfrm>
        </p:grpSpPr>
        <p:sp>
          <p:nvSpPr>
            <p:cNvPr id="14" name="Isosceles Triangle 13">
              <a:hlinkClick r:id="rId3" action="ppaction://hlinksldjump"/>
              <a:extLst>
                <a:ext uri="{FF2B5EF4-FFF2-40B4-BE49-F238E27FC236}">
                  <a16:creationId xmlns:a16="http://schemas.microsoft.com/office/drawing/2014/main" id="{9FB2D6E4-67F9-B666-0EBE-5354B66AC1D1}"/>
                </a:ext>
              </a:extLst>
            </p:cNvPr>
            <p:cNvSpPr/>
            <p:nvPr/>
          </p:nvSpPr>
          <p:spPr>
            <a:xfrm rot="5400000">
              <a:off x="11019511" y="5968347"/>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5B6BC5D-C008-DCBE-44FA-4AD4BA42195F}"/>
                </a:ext>
              </a:extLst>
            </p:cNvPr>
            <p:cNvSpPr txBox="1"/>
            <p:nvPr/>
          </p:nvSpPr>
          <p:spPr>
            <a:xfrm>
              <a:off x="10237102" y="6007557"/>
              <a:ext cx="765313" cy="369332"/>
            </a:xfrm>
            <a:prstGeom prst="rect">
              <a:avLst/>
            </a:prstGeom>
            <a:noFill/>
          </p:spPr>
          <p:txBody>
            <a:bodyPr wrap="square" rtlCol="0">
              <a:spAutoFit/>
            </a:bodyPr>
            <a:lstStyle/>
            <a:p>
              <a:r>
                <a:rPr lang="en-GB" b="1" dirty="0">
                  <a:solidFill>
                    <a:schemeClr val="bg1"/>
                  </a:solidFill>
                </a:rPr>
                <a:t>Next</a:t>
              </a:r>
            </a:p>
          </p:txBody>
        </p:sp>
      </p:grpSp>
      <p:pic>
        <p:nvPicPr>
          <p:cNvPr id="16" name="Graphic 15" descr="List with solid fill">
            <a:hlinkClick r:id="rId4" action="ppaction://hlinksldjump"/>
            <a:extLst>
              <a:ext uri="{FF2B5EF4-FFF2-40B4-BE49-F238E27FC236}">
                <a16:creationId xmlns:a16="http://schemas.microsoft.com/office/drawing/2014/main" id="{7D0D4241-3806-4511-6043-67605B212F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06837" y="5894584"/>
            <a:ext cx="717755" cy="717755"/>
          </a:xfrm>
          <a:prstGeom prst="rect">
            <a:avLst/>
          </a:prstGeom>
        </p:spPr>
      </p:pic>
      <p:sp>
        <p:nvSpPr>
          <p:cNvPr id="17" name="TextBox 16">
            <a:extLst>
              <a:ext uri="{FF2B5EF4-FFF2-40B4-BE49-F238E27FC236}">
                <a16:creationId xmlns:a16="http://schemas.microsoft.com/office/drawing/2014/main" id="{029B895B-40EE-4B2D-C661-B716D5092679}"/>
              </a:ext>
            </a:extLst>
          </p:cNvPr>
          <p:cNvSpPr txBox="1"/>
          <p:nvPr/>
        </p:nvSpPr>
        <p:spPr>
          <a:xfrm>
            <a:off x="4305994" y="5999724"/>
            <a:ext cx="1326049" cy="461665"/>
          </a:xfrm>
          <a:prstGeom prst="rect">
            <a:avLst/>
          </a:prstGeom>
          <a:noFill/>
        </p:spPr>
        <p:txBody>
          <a:bodyPr wrap="square" rtlCol="0">
            <a:spAutoFit/>
          </a:bodyPr>
          <a:lstStyle/>
          <a:p>
            <a:pPr algn="r"/>
            <a:r>
              <a:rPr lang="en-GB" sz="1200" dirty="0">
                <a:solidFill>
                  <a:schemeClr val="accent2"/>
                </a:solidFill>
              </a:rPr>
              <a:t>Return to contents page</a:t>
            </a:r>
          </a:p>
        </p:txBody>
      </p:sp>
      <p:sp>
        <p:nvSpPr>
          <p:cNvPr id="5" name="TextBox 4">
            <a:extLst>
              <a:ext uri="{FF2B5EF4-FFF2-40B4-BE49-F238E27FC236}">
                <a16:creationId xmlns:a16="http://schemas.microsoft.com/office/drawing/2014/main" id="{E007E3FA-A8F0-71C9-0145-1F1C47625C29}"/>
              </a:ext>
            </a:extLst>
          </p:cNvPr>
          <p:cNvSpPr txBox="1"/>
          <p:nvPr/>
        </p:nvSpPr>
        <p:spPr>
          <a:xfrm>
            <a:off x="424404" y="1876331"/>
            <a:ext cx="7648034" cy="1552669"/>
          </a:xfrm>
          <a:prstGeom prst="rect">
            <a:avLst/>
          </a:prstGeom>
          <a:noFill/>
        </p:spPr>
        <p:txBody>
          <a:bodyPr wrap="square">
            <a:spAutoFit/>
          </a:bodyPr>
          <a:lstStyle/>
          <a:p>
            <a:pPr fontAlgn="base">
              <a:lnSpc>
                <a:spcPct val="107000"/>
              </a:lnSpc>
              <a:spcAft>
                <a:spcPts val="1920"/>
              </a:spcAft>
            </a:pPr>
            <a:r>
              <a:rPr lang="en-GB" sz="1800" kern="0" dirty="0">
                <a:solidFill>
                  <a:schemeClr val="bg1"/>
                </a:solidFill>
                <a:effectLst/>
                <a:ea typeface="Times New Roman" panose="02020603050405020304" pitchFamily="18" charset="0"/>
                <a:cs typeface="Times New Roman" panose="02020603050405020304" pitchFamily="18" charset="0"/>
              </a:rPr>
              <a:t>Here, you lack knowledge and understanding around a particular area or skillset. You are unaware of this and may not recognise the value of new skills, learning and growth, or its’ potential impact. Equally, you may not recognise incompetence relating to EDB, for example, nor see that a knowledge or skill gap exists. </a:t>
            </a:r>
          </a:p>
        </p:txBody>
      </p:sp>
      <p:sp>
        <p:nvSpPr>
          <p:cNvPr id="3" name="Rectangle 2">
            <a:hlinkClick r:id="rId7"/>
            <a:extLst>
              <a:ext uri="{FF2B5EF4-FFF2-40B4-BE49-F238E27FC236}">
                <a16:creationId xmlns:a16="http://schemas.microsoft.com/office/drawing/2014/main" id="{1BBB8A1C-FED9-BD68-5EBD-FBCE5E035FA2}"/>
              </a:ext>
            </a:extLst>
          </p:cNvPr>
          <p:cNvSpPr/>
          <p:nvPr/>
        </p:nvSpPr>
        <p:spPr>
          <a:xfrm>
            <a:off x="515938" y="5949950"/>
            <a:ext cx="211496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1027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hlinkClick r:id="rId2"/>
            <a:extLst>
              <a:ext uri="{FF2B5EF4-FFF2-40B4-BE49-F238E27FC236}">
                <a16:creationId xmlns:a16="http://schemas.microsoft.com/office/drawing/2014/main" id="{D1B6E2B5-6CD8-0BE5-7431-9B4B5CB5D1B3}"/>
              </a:ext>
            </a:extLst>
          </p:cNvPr>
          <p:cNvSpPr/>
          <p:nvPr/>
        </p:nvSpPr>
        <p:spPr>
          <a:xfrm>
            <a:off x="515938" y="5949950"/>
            <a:ext cx="211496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itle 1">
            <a:extLst>
              <a:ext uri="{FF2B5EF4-FFF2-40B4-BE49-F238E27FC236}">
                <a16:creationId xmlns:a16="http://schemas.microsoft.com/office/drawing/2014/main" id="{723859E4-0E6E-BB45-57FF-6A5D38E87724}"/>
              </a:ext>
            </a:extLst>
          </p:cNvPr>
          <p:cNvSpPr txBox="1">
            <a:spLocks/>
          </p:cNvSpPr>
          <p:nvPr/>
        </p:nvSpPr>
        <p:spPr>
          <a:xfrm>
            <a:off x="546253" y="715989"/>
            <a:ext cx="11152520" cy="1332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1" kern="100" spc="-40" baseline="0">
                <a:solidFill>
                  <a:schemeClr val="tx1"/>
                </a:solidFill>
                <a:latin typeface="+mj-lt"/>
                <a:ea typeface="+mj-ea"/>
                <a:cs typeface="+mj-cs"/>
              </a:defRPr>
            </a:lvl1pPr>
          </a:lstStyle>
          <a:p>
            <a:r>
              <a:rPr lang="en-GB" sz="4400" dirty="0"/>
              <a:t>Conscious Incompetence </a:t>
            </a:r>
            <a:r>
              <a:rPr lang="en-GB" sz="3600" dirty="0"/>
              <a:t> </a:t>
            </a:r>
            <a:br>
              <a:rPr lang="en-GB" sz="3600" dirty="0"/>
            </a:br>
            <a:r>
              <a:rPr lang="en-GB" sz="2800" dirty="0"/>
              <a:t>‘I know what I don’t know’</a:t>
            </a:r>
          </a:p>
        </p:txBody>
      </p:sp>
      <p:sp>
        <p:nvSpPr>
          <p:cNvPr id="4" name="TextBox 3">
            <a:extLst>
              <a:ext uri="{FF2B5EF4-FFF2-40B4-BE49-F238E27FC236}">
                <a16:creationId xmlns:a16="http://schemas.microsoft.com/office/drawing/2014/main" id="{B7E68276-6118-D3B6-A038-8607173B8B4F}"/>
              </a:ext>
            </a:extLst>
          </p:cNvPr>
          <p:cNvSpPr txBox="1"/>
          <p:nvPr/>
        </p:nvSpPr>
        <p:spPr>
          <a:xfrm>
            <a:off x="425807" y="2047989"/>
            <a:ext cx="6097656" cy="2632708"/>
          </a:xfrm>
          <a:prstGeom prst="rect">
            <a:avLst/>
          </a:prstGeom>
          <a:noFill/>
        </p:spPr>
        <p:txBody>
          <a:bodyPr wrap="square">
            <a:spAutoFit/>
          </a:bodyPr>
          <a:lstStyle/>
          <a:p>
            <a:pPr fontAlgn="base">
              <a:lnSpc>
                <a:spcPct val="107000"/>
              </a:lnSpc>
              <a:spcAft>
                <a:spcPts val="1920"/>
              </a:spcAft>
            </a:pPr>
            <a:r>
              <a:rPr lang="en-GB" kern="0" dirty="0">
                <a:effectLst/>
                <a:ea typeface="Times New Roman" panose="02020603050405020304" pitchFamily="18" charset="0"/>
                <a:cs typeface="Times New Roman" panose="02020603050405020304" pitchFamily="18" charset="0"/>
              </a:rPr>
              <a:t>In the second stage, you’ve accepted that a knowledge gap exists; a realisation of what </a:t>
            </a:r>
            <a:r>
              <a:rPr lang="en-GB" kern="0" dirty="0">
                <a:ea typeface="Times New Roman" panose="02020603050405020304" pitchFamily="18" charset="0"/>
                <a:cs typeface="Times New Roman" panose="02020603050405020304" pitchFamily="18" charset="0"/>
              </a:rPr>
              <a:t>you </a:t>
            </a:r>
            <a:r>
              <a:rPr lang="en-GB" kern="0" dirty="0">
                <a:effectLst/>
                <a:ea typeface="Times New Roman" panose="02020603050405020304" pitchFamily="18" charset="0"/>
                <a:cs typeface="Times New Roman" panose="02020603050405020304" pitchFamily="18" charset="0"/>
              </a:rPr>
              <a:t>don’t know. This can be an uncomfortable experience for some. </a:t>
            </a:r>
          </a:p>
          <a:p>
            <a:pPr fontAlgn="base">
              <a:lnSpc>
                <a:spcPct val="107000"/>
              </a:lnSpc>
              <a:spcAft>
                <a:spcPts val="1920"/>
              </a:spcAft>
            </a:pPr>
            <a:r>
              <a:rPr lang="en-GB" kern="0" dirty="0">
                <a:effectLst/>
                <a:ea typeface="Times New Roman" panose="02020603050405020304" pitchFamily="18" charset="0"/>
                <a:cs typeface="Times New Roman" panose="02020603050405020304" pitchFamily="18" charset="0"/>
              </a:rPr>
              <a:t>To progress, </a:t>
            </a:r>
            <a:r>
              <a:rPr lang="en-GB" kern="0" dirty="0">
                <a:ea typeface="Times New Roman" panose="02020603050405020304" pitchFamily="18" charset="0"/>
                <a:cs typeface="Times New Roman" panose="02020603050405020304" pitchFamily="18" charset="0"/>
              </a:rPr>
              <a:t>you</a:t>
            </a:r>
            <a:r>
              <a:rPr lang="en-GB" kern="0" dirty="0">
                <a:effectLst/>
                <a:ea typeface="Times New Roman" panose="02020603050405020304" pitchFamily="18" charset="0"/>
                <a:cs typeface="Times New Roman" panose="02020603050405020304" pitchFamily="18" charset="0"/>
              </a:rPr>
              <a:t> must recognise the value of a new skill and move to being curious and motivated to learn. </a:t>
            </a:r>
          </a:p>
          <a:p>
            <a:pPr fontAlgn="base">
              <a:lnSpc>
                <a:spcPct val="107000"/>
              </a:lnSpc>
              <a:spcAft>
                <a:spcPts val="1920"/>
              </a:spcAft>
            </a:pPr>
            <a:r>
              <a:rPr lang="en-GB" kern="0" dirty="0">
                <a:effectLst/>
                <a:ea typeface="Times New Roman" panose="02020603050405020304" pitchFamily="18" charset="0"/>
                <a:cs typeface="Times New Roman" panose="02020603050405020304" pitchFamily="18" charset="0"/>
              </a:rPr>
              <a:t>Moving through this stage and forwards, there’s a clear shift from awareness to action.</a:t>
            </a:r>
          </a:p>
        </p:txBody>
      </p:sp>
      <p:sp>
        <p:nvSpPr>
          <p:cNvPr id="5" name="Isosceles Triangle 4">
            <a:hlinkClick r:id="rId3" action="ppaction://hlinksldjump"/>
            <a:extLst>
              <a:ext uri="{FF2B5EF4-FFF2-40B4-BE49-F238E27FC236}">
                <a16:creationId xmlns:a16="http://schemas.microsoft.com/office/drawing/2014/main" id="{70FAB918-A0FC-C681-6CF1-4C85AC74C29C}"/>
              </a:ext>
            </a:extLst>
          </p:cNvPr>
          <p:cNvSpPr/>
          <p:nvPr/>
        </p:nvSpPr>
        <p:spPr>
          <a:xfrm rot="16200000">
            <a:off x="528281" y="297659"/>
            <a:ext cx="501275" cy="4673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a:extLst>
              <a:ext uri="{FF2B5EF4-FFF2-40B4-BE49-F238E27FC236}">
                <a16:creationId xmlns:a16="http://schemas.microsoft.com/office/drawing/2014/main" id="{DB9DD207-93A4-FFC9-CE90-DD164180D3DE}"/>
              </a:ext>
            </a:extLst>
          </p:cNvPr>
          <p:cNvSpPr txBox="1"/>
          <p:nvPr/>
        </p:nvSpPr>
        <p:spPr>
          <a:xfrm>
            <a:off x="1160340" y="336869"/>
            <a:ext cx="765313" cy="369332"/>
          </a:xfrm>
          <a:prstGeom prst="rect">
            <a:avLst/>
          </a:prstGeom>
          <a:noFill/>
        </p:spPr>
        <p:txBody>
          <a:bodyPr wrap="square" rtlCol="0">
            <a:spAutoFit/>
          </a:bodyPr>
          <a:lstStyle/>
          <a:p>
            <a:r>
              <a:rPr lang="en-GB" b="1" dirty="0"/>
              <a:t>Back</a:t>
            </a:r>
          </a:p>
        </p:txBody>
      </p:sp>
      <p:grpSp>
        <p:nvGrpSpPr>
          <p:cNvPr id="7" name="Group 6">
            <a:extLst>
              <a:ext uri="{FF2B5EF4-FFF2-40B4-BE49-F238E27FC236}">
                <a16:creationId xmlns:a16="http://schemas.microsoft.com/office/drawing/2014/main" id="{BB514707-C47E-1311-5D7D-214892642D71}"/>
              </a:ext>
            </a:extLst>
          </p:cNvPr>
          <p:cNvGrpSpPr/>
          <p:nvPr/>
        </p:nvGrpSpPr>
        <p:grpSpPr>
          <a:xfrm>
            <a:off x="6749125" y="6000713"/>
            <a:ext cx="1266717" cy="501275"/>
            <a:chOff x="10237102" y="5951379"/>
            <a:chExt cx="1266717" cy="501275"/>
          </a:xfrm>
        </p:grpSpPr>
        <p:sp>
          <p:nvSpPr>
            <p:cNvPr id="8" name="Isosceles Triangle 7">
              <a:hlinkClick r:id="rId4" action="ppaction://hlinksldjump"/>
              <a:extLst>
                <a:ext uri="{FF2B5EF4-FFF2-40B4-BE49-F238E27FC236}">
                  <a16:creationId xmlns:a16="http://schemas.microsoft.com/office/drawing/2014/main" id="{7DB09806-BA57-CDD4-7D0D-36DCEE7B04C0}"/>
                </a:ext>
              </a:extLst>
            </p:cNvPr>
            <p:cNvSpPr/>
            <p:nvPr/>
          </p:nvSpPr>
          <p:spPr>
            <a:xfrm rot="5400000">
              <a:off x="11019511" y="5968347"/>
              <a:ext cx="501275" cy="4673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a:extLst>
                <a:ext uri="{FF2B5EF4-FFF2-40B4-BE49-F238E27FC236}">
                  <a16:creationId xmlns:a16="http://schemas.microsoft.com/office/drawing/2014/main" id="{5B5AF676-54F1-D11C-BD9C-FF0CC8D4F71F}"/>
                </a:ext>
              </a:extLst>
            </p:cNvPr>
            <p:cNvSpPr txBox="1"/>
            <p:nvPr/>
          </p:nvSpPr>
          <p:spPr>
            <a:xfrm>
              <a:off x="10237102" y="6007557"/>
              <a:ext cx="765313" cy="369332"/>
            </a:xfrm>
            <a:prstGeom prst="rect">
              <a:avLst/>
            </a:prstGeom>
            <a:noFill/>
          </p:spPr>
          <p:txBody>
            <a:bodyPr wrap="square" rtlCol="0">
              <a:spAutoFit/>
            </a:bodyPr>
            <a:lstStyle/>
            <a:p>
              <a:r>
                <a:rPr lang="en-GB" b="1" dirty="0"/>
                <a:t>Next</a:t>
              </a:r>
            </a:p>
          </p:txBody>
        </p:sp>
      </p:grpSp>
      <p:pic>
        <p:nvPicPr>
          <p:cNvPr id="10" name="Graphic 9" descr="List with solid fill">
            <a:hlinkClick r:id="rId5" action="ppaction://hlinksldjump"/>
            <a:extLst>
              <a:ext uri="{FF2B5EF4-FFF2-40B4-BE49-F238E27FC236}">
                <a16:creationId xmlns:a16="http://schemas.microsoft.com/office/drawing/2014/main" id="{B0F5F47A-CBA0-0217-73A4-CC69665CD6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97307" y="5905034"/>
            <a:ext cx="717755" cy="717755"/>
          </a:xfrm>
          <a:prstGeom prst="rect">
            <a:avLst/>
          </a:prstGeom>
        </p:spPr>
      </p:pic>
      <p:sp>
        <p:nvSpPr>
          <p:cNvPr id="11" name="TextBox 10">
            <a:extLst>
              <a:ext uri="{FF2B5EF4-FFF2-40B4-BE49-F238E27FC236}">
                <a16:creationId xmlns:a16="http://schemas.microsoft.com/office/drawing/2014/main" id="{D49876E4-81E5-3E67-64FD-15119BD9E0EC}"/>
              </a:ext>
            </a:extLst>
          </p:cNvPr>
          <p:cNvSpPr txBox="1"/>
          <p:nvPr/>
        </p:nvSpPr>
        <p:spPr>
          <a:xfrm>
            <a:off x="4796464" y="6010174"/>
            <a:ext cx="1326049" cy="461665"/>
          </a:xfrm>
          <a:prstGeom prst="rect">
            <a:avLst/>
          </a:prstGeom>
          <a:noFill/>
        </p:spPr>
        <p:txBody>
          <a:bodyPr wrap="square" rtlCol="0">
            <a:spAutoFit/>
          </a:bodyPr>
          <a:lstStyle/>
          <a:p>
            <a:pPr algn="r"/>
            <a:r>
              <a:rPr lang="en-GB" sz="1200" dirty="0"/>
              <a:t>Return to contents page</a:t>
            </a:r>
          </a:p>
        </p:txBody>
      </p:sp>
      <p:sp>
        <p:nvSpPr>
          <p:cNvPr id="23" name="Rectangle 22">
            <a:hlinkClick r:id="rId2"/>
            <a:extLst>
              <a:ext uri="{FF2B5EF4-FFF2-40B4-BE49-F238E27FC236}">
                <a16:creationId xmlns:a16="http://schemas.microsoft.com/office/drawing/2014/main" id="{78C0F581-E1A0-592A-6705-6A0F55965546}"/>
              </a:ext>
            </a:extLst>
          </p:cNvPr>
          <p:cNvSpPr/>
          <p:nvPr/>
        </p:nvSpPr>
        <p:spPr>
          <a:xfrm>
            <a:off x="668338" y="6102350"/>
            <a:ext cx="211496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76005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8F799-0E76-B38D-D206-F9A3559A9B7E}"/>
              </a:ext>
            </a:extLst>
          </p:cNvPr>
          <p:cNvSpPr>
            <a:spLocks noGrp="1"/>
          </p:cNvSpPr>
          <p:nvPr>
            <p:ph type="title"/>
          </p:nvPr>
        </p:nvSpPr>
        <p:spPr>
          <a:xfrm>
            <a:off x="506892" y="743866"/>
            <a:ext cx="11142360" cy="1332000"/>
          </a:xfrm>
        </p:spPr>
        <p:txBody>
          <a:bodyPr>
            <a:normAutofit fontScale="90000"/>
          </a:bodyPr>
          <a:lstStyle/>
          <a:p>
            <a:r>
              <a:rPr lang="en-GB" sz="4900" dirty="0"/>
              <a:t>Conscious Competence</a:t>
            </a:r>
            <a:br>
              <a:rPr lang="en-GB" dirty="0"/>
            </a:br>
            <a:r>
              <a:rPr lang="en-GB" sz="3100" dirty="0">
                <a:effectLst/>
                <a:latin typeface="+mn-lt"/>
                <a:ea typeface="Times New Roman" panose="02020603050405020304" pitchFamily="18" charset="0"/>
                <a:cs typeface="Open Sans" panose="020B0606030504020204" pitchFamily="34" charset="0"/>
              </a:rPr>
              <a:t>‘I grow and improve and that slowly shows’</a:t>
            </a:r>
            <a:br>
              <a:rPr lang="en-GB" sz="3100" dirty="0">
                <a:effectLst/>
                <a:latin typeface="Times New Roman" panose="02020603050405020304" pitchFamily="18" charset="0"/>
                <a:ea typeface="Times New Roman" panose="02020603050405020304" pitchFamily="18" charset="0"/>
              </a:rPr>
            </a:br>
            <a:endParaRPr lang="en-GB" sz="3100" dirty="0"/>
          </a:p>
        </p:txBody>
      </p:sp>
      <p:sp>
        <p:nvSpPr>
          <p:cNvPr id="4" name="TextBox 3">
            <a:extLst>
              <a:ext uri="{FF2B5EF4-FFF2-40B4-BE49-F238E27FC236}">
                <a16:creationId xmlns:a16="http://schemas.microsoft.com/office/drawing/2014/main" id="{F88DB37B-E549-D765-B258-72FC3493536D}"/>
              </a:ext>
            </a:extLst>
          </p:cNvPr>
          <p:cNvSpPr txBox="1"/>
          <p:nvPr/>
        </p:nvSpPr>
        <p:spPr>
          <a:xfrm>
            <a:off x="421130" y="1882183"/>
            <a:ext cx="6097656" cy="2685415"/>
          </a:xfrm>
          <a:prstGeom prst="rect">
            <a:avLst/>
          </a:prstGeom>
          <a:noFill/>
        </p:spPr>
        <p:txBody>
          <a:bodyPr wrap="square">
            <a:spAutoFit/>
          </a:bodyPr>
          <a:lstStyle/>
          <a:p>
            <a:pPr fontAlgn="base">
              <a:lnSpc>
                <a:spcPct val="107000"/>
              </a:lnSpc>
              <a:spcAft>
                <a:spcPts val="1920"/>
              </a:spcAft>
            </a:pPr>
            <a:r>
              <a:rPr lang="en-GB" kern="0" dirty="0">
                <a:solidFill>
                  <a:schemeClr val="bg1"/>
                </a:solidFill>
                <a:effectLst/>
                <a:ea typeface="Times New Roman" panose="02020603050405020304" pitchFamily="18" charset="0"/>
                <a:cs typeface="Times New Roman" panose="02020603050405020304" pitchFamily="18" charset="0"/>
              </a:rPr>
              <a:t>In the learning stage, </a:t>
            </a:r>
            <a:r>
              <a:rPr lang="en-GB" kern="0" dirty="0">
                <a:solidFill>
                  <a:schemeClr val="bg1"/>
                </a:solidFill>
                <a:ea typeface="Times New Roman" panose="02020603050405020304" pitchFamily="18" charset="0"/>
                <a:cs typeface="Times New Roman" panose="02020603050405020304" pitchFamily="18" charset="0"/>
              </a:rPr>
              <a:t>you do </a:t>
            </a:r>
            <a:r>
              <a:rPr lang="en-GB" kern="0" dirty="0">
                <a:solidFill>
                  <a:schemeClr val="bg1"/>
                </a:solidFill>
                <a:effectLst/>
                <a:ea typeface="Times New Roman" panose="02020603050405020304" pitchFamily="18" charset="0"/>
                <a:cs typeface="Times New Roman" panose="02020603050405020304" pitchFamily="18" charset="0"/>
              </a:rPr>
              <a:t>what it takes to develop some degree of competency. This may take various forms, be supported by others alongside a continuous cycle of critical self-assessment and reflection to embed and apply learning. </a:t>
            </a:r>
          </a:p>
          <a:p>
            <a:pPr fontAlgn="base">
              <a:lnSpc>
                <a:spcPct val="107000"/>
              </a:lnSpc>
              <a:spcAft>
                <a:spcPts val="1920"/>
              </a:spcAft>
            </a:pPr>
            <a:r>
              <a:rPr lang="en-GB" kern="0" dirty="0">
                <a:solidFill>
                  <a:schemeClr val="bg1"/>
                </a:solidFill>
                <a:effectLst/>
                <a:ea typeface="Times New Roman" panose="02020603050405020304" pitchFamily="18" charset="0"/>
                <a:cs typeface="Times New Roman" panose="02020603050405020304" pitchFamily="18" charset="0"/>
              </a:rPr>
              <a:t>You are a novice working towards knowledge and skill acquisition with a focus continuous improvement; you’re learning. </a:t>
            </a:r>
          </a:p>
        </p:txBody>
      </p:sp>
      <p:sp>
        <p:nvSpPr>
          <p:cNvPr id="3" name="Isosceles Triangle 2">
            <a:hlinkClick r:id="rId2" action="ppaction://hlinksldjump"/>
            <a:extLst>
              <a:ext uri="{FF2B5EF4-FFF2-40B4-BE49-F238E27FC236}">
                <a16:creationId xmlns:a16="http://schemas.microsoft.com/office/drawing/2014/main" id="{CF95482D-C9AC-421B-23F4-77045EFFC2E0}"/>
              </a:ext>
            </a:extLst>
          </p:cNvPr>
          <p:cNvSpPr/>
          <p:nvPr/>
        </p:nvSpPr>
        <p:spPr>
          <a:xfrm rot="16200000">
            <a:off x="525781" y="295159"/>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BD4FED9-D934-71E1-0D8C-CFE6BD873100}"/>
              </a:ext>
            </a:extLst>
          </p:cNvPr>
          <p:cNvSpPr txBox="1"/>
          <p:nvPr/>
        </p:nvSpPr>
        <p:spPr>
          <a:xfrm>
            <a:off x="1157840" y="334369"/>
            <a:ext cx="765313" cy="369332"/>
          </a:xfrm>
          <a:prstGeom prst="rect">
            <a:avLst/>
          </a:prstGeom>
          <a:noFill/>
        </p:spPr>
        <p:txBody>
          <a:bodyPr wrap="square" rtlCol="0">
            <a:spAutoFit/>
          </a:bodyPr>
          <a:lstStyle/>
          <a:p>
            <a:r>
              <a:rPr lang="en-GB" b="1" dirty="0">
                <a:solidFill>
                  <a:schemeClr val="bg1"/>
                </a:solidFill>
              </a:rPr>
              <a:t>Back</a:t>
            </a:r>
          </a:p>
        </p:txBody>
      </p:sp>
      <p:grpSp>
        <p:nvGrpSpPr>
          <p:cNvPr id="6" name="Group 5">
            <a:extLst>
              <a:ext uri="{FF2B5EF4-FFF2-40B4-BE49-F238E27FC236}">
                <a16:creationId xmlns:a16="http://schemas.microsoft.com/office/drawing/2014/main" id="{8AAB7AEB-FFA6-9430-4908-1FA2CCFF03C0}"/>
              </a:ext>
            </a:extLst>
          </p:cNvPr>
          <p:cNvGrpSpPr/>
          <p:nvPr/>
        </p:nvGrpSpPr>
        <p:grpSpPr>
          <a:xfrm>
            <a:off x="10409346" y="288506"/>
            <a:ext cx="1266717" cy="501275"/>
            <a:chOff x="10237102" y="5951379"/>
            <a:chExt cx="1266717" cy="501275"/>
          </a:xfrm>
        </p:grpSpPr>
        <p:sp>
          <p:nvSpPr>
            <p:cNvPr id="7" name="Isosceles Triangle 6">
              <a:hlinkClick r:id="rId3" action="ppaction://hlinksldjump"/>
              <a:extLst>
                <a:ext uri="{FF2B5EF4-FFF2-40B4-BE49-F238E27FC236}">
                  <a16:creationId xmlns:a16="http://schemas.microsoft.com/office/drawing/2014/main" id="{F03BFA4B-3055-E64A-C0DE-68A4EF05978F}"/>
                </a:ext>
              </a:extLst>
            </p:cNvPr>
            <p:cNvSpPr/>
            <p:nvPr/>
          </p:nvSpPr>
          <p:spPr>
            <a:xfrm rot="5400000">
              <a:off x="11019511" y="5968347"/>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FEBB0E7-4F8F-4C93-9E7E-EB700D06921E}"/>
                </a:ext>
              </a:extLst>
            </p:cNvPr>
            <p:cNvSpPr txBox="1"/>
            <p:nvPr/>
          </p:nvSpPr>
          <p:spPr>
            <a:xfrm>
              <a:off x="10237102" y="6007557"/>
              <a:ext cx="765313" cy="369332"/>
            </a:xfrm>
            <a:prstGeom prst="rect">
              <a:avLst/>
            </a:prstGeom>
            <a:noFill/>
          </p:spPr>
          <p:txBody>
            <a:bodyPr wrap="square" rtlCol="0">
              <a:spAutoFit/>
            </a:bodyPr>
            <a:lstStyle/>
            <a:p>
              <a:r>
                <a:rPr lang="en-GB" b="1" dirty="0">
                  <a:solidFill>
                    <a:schemeClr val="bg1"/>
                  </a:solidFill>
                </a:rPr>
                <a:t>Next</a:t>
              </a:r>
            </a:p>
          </p:txBody>
        </p:sp>
      </p:grpSp>
      <p:pic>
        <p:nvPicPr>
          <p:cNvPr id="9" name="Graphic 8" descr="List with solid fill">
            <a:hlinkClick r:id="rId4" action="ppaction://hlinksldjump"/>
            <a:extLst>
              <a:ext uri="{FF2B5EF4-FFF2-40B4-BE49-F238E27FC236}">
                <a16:creationId xmlns:a16="http://schemas.microsoft.com/office/drawing/2014/main" id="{4131480A-EEA0-E547-D674-2DD3367DB7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06837" y="5894584"/>
            <a:ext cx="717755" cy="717755"/>
          </a:xfrm>
          <a:prstGeom prst="rect">
            <a:avLst/>
          </a:prstGeom>
        </p:spPr>
      </p:pic>
      <p:sp>
        <p:nvSpPr>
          <p:cNvPr id="10" name="TextBox 9">
            <a:extLst>
              <a:ext uri="{FF2B5EF4-FFF2-40B4-BE49-F238E27FC236}">
                <a16:creationId xmlns:a16="http://schemas.microsoft.com/office/drawing/2014/main" id="{442841FB-5396-3FDB-F878-891F4E5A6EE0}"/>
              </a:ext>
            </a:extLst>
          </p:cNvPr>
          <p:cNvSpPr txBox="1"/>
          <p:nvPr/>
        </p:nvSpPr>
        <p:spPr>
          <a:xfrm>
            <a:off x="4305994" y="5999724"/>
            <a:ext cx="1326049" cy="461665"/>
          </a:xfrm>
          <a:prstGeom prst="rect">
            <a:avLst/>
          </a:prstGeom>
          <a:noFill/>
        </p:spPr>
        <p:txBody>
          <a:bodyPr wrap="square" rtlCol="0">
            <a:spAutoFit/>
          </a:bodyPr>
          <a:lstStyle/>
          <a:p>
            <a:pPr algn="r"/>
            <a:r>
              <a:rPr lang="en-GB" sz="1200" dirty="0">
                <a:solidFill>
                  <a:schemeClr val="accent2"/>
                </a:solidFill>
              </a:rPr>
              <a:t>Return to contents page</a:t>
            </a:r>
          </a:p>
        </p:txBody>
      </p:sp>
      <p:sp>
        <p:nvSpPr>
          <p:cNvPr id="11" name="Rectangle 10">
            <a:hlinkClick r:id="rId7"/>
            <a:extLst>
              <a:ext uri="{FF2B5EF4-FFF2-40B4-BE49-F238E27FC236}">
                <a16:creationId xmlns:a16="http://schemas.microsoft.com/office/drawing/2014/main" id="{3B99B069-0789-1720-40AD-3B84A3C59F54}"/>
              </a:ext>
            </a:extLst>
          </p:cNvPr>
          <p:cNvSpPr/>
          <p:nvPr/>
        </p:nvSpPr>
        <p:spPr>
          <a:xfrm>
            <a:off x="515938" y="5949950"/>
            <a:ext cx="211496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0876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DD8B9-EF11-4CF5-09CE-ECC7C923E444}"/>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3CF225E0-A6AE-1C31-AB67-39D572A4E171}"/>
              </a:ext>
            </a:extLst>
          </p:cNvPr>
          <p:cNvPicPr>
            <a:picLocks noChangeAspect="1"/>
          </p:cNvPicPr>
          <p:nvPr/>
        </p:nvPicPr>
        <p:blipFill>
          <a:blip r:embed="rId2"/>
          <a:stretch>
            <a:fillRect/>
          </a:stretch>
        </p:blipFill>
        <p:spPr>
          <a:xfrm>
            <a:off x="-528" y="-298"/>
            <a:ext cx="12192530" cy="6858298"/>
          </a:xfrm>
          <a:prstGeom prst="rect">
            <a:avLst/>
          </a:prstGeom>
        </p:spPr>
      </p:pic>
      <p:sp>
        <p:nvSpPr>
          <p:cNvPr id="4" name="Title 1">
            <a:extLst>
              <a:ext uri="{FF2B5EF4-FFF2-40B4-BE49-F238E27FC236}">
                <a16:creationId xmlns:a16="http://schemas.microsoft.com/office/drawing/2014/main" id="{E225A3CB-544D-45DC-DAB1-312EB7F65FA4}"/>
              </a:ext>
            </a:extLst>
          </p:cNvPr>
          <p:cNvSpPr txBox="1">
            <a:spLocks/>
          </p:cNvSpPr>
          <p:nvPr/>
        </p:nvSpPr>
        <p:spPr>
          <a:xfrm>
            <a:off x="508000" y="793341"/>
            <a:ext cx="11142360" cy="1332000"/>
          </a:xfrm>
          <a:prstGeom prst="rect">
            <a:avLst/>
          </a:prstGeom>
        </p:spPr>
        <p:txBody>
          <a:bodyPr vert="horz" lIns="0" tIns="0" rIns="0" bIns="0" rtlCol="0" anchor="t" anchorCtr="0">
            <a:normAutofit fontScale="90000" lnSpcReduction="10000"/>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GB" sz="4900" dirty="0"/>
              <a:t>Unconscious Competence</a:t>
            </a:r>
            <a:br>
              <a:rPr lang="en-GB" sz="2800" dirty="0"/>
            </a:br>
            <a:r>
              <a:rPr lang="en-GB" sz="3100" dirty="0">
                <a:latin typeface="+mn-lt"/>
                <a:ea typeface="Times New Roman" panose="02020603050405020304" pitchFamily="18" charset="0"/>
                <a:cs typeface="Open Sans" panose="020B0606030504020204" pitchFamily="34" charset="0"/>
              </a:rPr>
              <a:t>‘I go with the flow thanks to my level of knowledge’</a:t>
            </a:r>
            <a:br>
              <a:rPr lang="en-GB" sz="4000" dirty="0">
                <a:latin typeface="+mn-lt"/>
                <a:ea typeface="Times New Roman" panose="02020603050405020304" pitchFamily="18" charset="0"/>
              </a:rPr>
            </a:br>
            <a:endParaRPr lang="en-GB" sz="4000" dirty="0">
              <a:latin typeface="+mn-lt"/>
            </a:endParaRPr>
          </a:p>
        </p:txBody>
      </p:sp>
      <p:sp>
        <p:nvSpPr>
          <p:cNvPr id="5" name="Rectangle 4">
            <a:extLst>
              <a:ext uri="{FF2B5EF4-FFF2-40B4-BE49-F238E27FC236}">
                <a16:creationId xmlns:a16="http://schemas.microsoft.com/office/drawing/2014/main" id="{C17FA771-CBA3-BA2C-EABC-2ED33C6834EC}"/>
              </a:ext>
            </a:extLst>
          </p:cNvPr>
          <p:cNvSpPr>
            <a:spLocks noChangeArrowheads="1"/>
          </p:cNvSpPr>
          <p:nvPr/>
        </p:nvSpPr>
        <p:spPr bwMode="auto">
          <a:xfrm>
            <a:off x="430034" y="1829749"/>
            <a:ext cx="5799316"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dirty="0">
                <a:solidFill>
                  <a:schemeClr val="bg1"/>
                </a:solidFill>
                <a:ea typeface="Times New Roman" panose="02020603050405020304" pitchFamily="18" charset="0"/>
                <a:cs typeface="Times New Roman" panose="02020603050405020304" pitchFamily="18" charset="0"/>
              </a:rPr>
              <a:t>Eventually, skills are mastered, knowledge acquired and</a:t>
            </a:r>
            <a:r>
              <a:rPr kumimoji="0" lang="en-GB" altLang="en-US"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 their application becomes second nature. Learning is a continuous and ever-evolving process, but you’ve established a strong foundation. You are confident in your abilities while continuing to expand knowledge, understanding and skills.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It’s important to remind ourselves that ‘destinations’ of knowledge and competence risk complacency and ignorance. This can perpetuate stereotypes, assumptions; harm. Our EDB journeys are ongoing and involve constant self-reflection, self-critique, humility and growth; there’s no end point or ‘destination’, but a constant process of progress.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2202FEC2-0153-6CA7-94A7-DFF30300FE7E}"/>
              </a:ext>
            </a:extLst>
          </p:cNvPr>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7" name="Isosceles Triangle 6">
            <a:hlinkClick r:id="rId3" action="ppaction://hlinksldjump"/>
            <a:extLst>
              <a:ext uri="{FF2B5EF4-FFF2-40B4-BE49-F238E27FC236}">
                <a16:creationId xmlns:a16="http://schemas.microsoft.com/office/drawing/2014/main" id="{76A10755-5FEF-C0CA-2FC1-CE1391B4C880}"/>
              </a:ext>
            </a:extLst>
          </p:cNvPr>
          <p:cNvSpPr/>
          <p:nvPr/>
        </p:nvSpPr>
        <p:spPr>
          <a:xfrm rot="16200000">
            <a:off x="525781" y="295159"/>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F5D7A3D-BA3C-4D68-DEA2-30BD133A4923}"/>
              </a:ext>
            </a:extLst>
          </p:cNvPr>
          <p:cNvSpPr txBox="1"/>
          <p:nvPr/>
        </p:nvSpPr>
        <p:spPr>
          <a:xfrm>
            <a:off x="1157840" y="334369"/>
            <a:ext cx="765313" cy="369332"/>
          </a:xfrm>
          <a:prstGeom prst="rect">
            <a:avLst/>
          </a:prstGeom>
          <a:noFill/>
        </p:spPr>
        <p:txBody>
          <a:bodyPr wrap="square" rtlCol="0">
            <a:spAutoFit/>
          </a:bodyPr>
          <a:lstStyle/>
          <a:p>
            <a:r>
              <a:rPr lang="en-GB" b="1" dirty="0">
                <a:solidFill>
                  <a:schemeClr val="bg1"/>
                </a:solidFill>
              </a:rPr>
              <a:t>Back</a:t>
            </a:r>
          </a:p>
        </p:txBody>
      </p:sp>
      <p:grpSp>
        <p:nvGrpSpPr>
          <p:cNvPr id="9" name="Group 8">
            <a:extLst>
              <a:ext uri="{FF2B5EF4-FFF2-40B4-BE49-F238E27FC236}">
                <a16:creationId xmlns:a16="http://schemas.microsoft.com/office/drawing/2014/main" id="{32D5D7D4-38CD-B3AC-3D7F-6141C7B49592}"/>
              </a:ext>
            </a:extLst>
          </p:cNvPr>
          <p:cNvGrpSpPr/>
          <p:nvPr/>
        </p:nvGrpSpPr>
        <p:grpSpPr>
          <a:xfrm>
            <a:off x="10409346" y="288506"/>
            <a:ext cx="1266717" cy="501275"/>
            <a:chOff x="10237102" y="5951379"/>
            <a:chExt cx="1266717" cy="501275"/>
          </a:xfrm>
        </p:grpSpPr>
        <p:sp>
          <p:nvSpPr>
            <p:cNvPr id="10" name="Isosceles Triangle 9">
              <a:hlinkClick r:id="rId4" action="ppaction://hlinksldjump"/>
              <a:extLst>
                <a:ext uri="{FF2B5EF4-FFF2-40B4-BE49-F238E27FC236}">
                  <a16:creationId xmlns:a16="http://schemas.microsoft.com/office/drawing/2014/main" id="{D412568F-9EC8-BC6B-E669-FC574F1C84F8}"/>
                </a:ext>
              </a:extLst>
            </p:cNvPr>
            <p:cNvSpPr/>
            <p:nvPr/>
          </p:nvSpPr>
          <p:spPr>
            <a:xfrm rot="5400000">
              <a:off x="11019511" y="5968347"/>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D0440F9-A16E-2606-261E-86AADBF2941E}"/>
                </a:ext>
              </a:extLst>
            </p:cNvPr>
            <p:cNvSpPr txBox="1"/>
            <p:nvPr/>
          </p:nvSpPr>
          <p:spPr>
            <a:xfrm>
              <a:off x="10237102" y="6007557"/>
              <a:ext cx="765313" cy="369332"/>
            </a:xfrm>
            <a:prstGeom prst="rect">
              <a:avLst/>
            </a:prstGeom>
            <a:noFill/>
          </p:spPr>
          <p:txBody>
            <a:bodyPr wrap="square" rtlCol="0">
              <a:spAutoFit/>
            </a:bodyPr>
            <a:lstStyle/>
            <a:p>
              <a:r>
                <a:rPr lang="en-GB" b="1" dirty="0">
                  <a:solidFill>
                    <a:schemeClr val="bg1"/>
                  </a:solidFill>
                </a:rPr>
                <a:t>Next</a:t>
              </a:r>
            </a:p>
          </p:txBody>
        </p:sp>
      </p:grpSp>
      <p:pic>
        <p:nvPicPr>
          <p:cNvPr id="12" name="Graphic 11" descr="List with solid fill">
            <a:hlinkClick r:id="rId5" action="ppaction://hlinksldjump"/>
            <a:extLst>
              <a:ext uri="{FF2B5EF4-FFF2-40B4-BE49-F238E27FC236}">
                <a16:creationId xmlns:a16="http://schemas.microsoft.com/office/drawing/2014/main" id="{FBFA013B-A951-C9AB-6532-B4932942E2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06837" y="5894584"/>
            <a:ext cx="717755" cy="717755"/>
          </a:xfrm>
          <a:prstGeom prst="rect">
            <a:avLst/>
          </a:prstGeom>
        </p:spPr>
      </p:pic>
      <p:sp>
        <p:nvSpPr>
          <p:cNvPr id="13" name="TextBox 12">
            <a:extLst>
              <a:ext uri="{FF2B5EF4-FFF2-40B4-BE49-F238E27FC236}">
                <a16:creationId xmlns:a16="http://schemas.microsoft.com/office/drawing/2014/main" id="{54ACC6B3-FCB4-2102-3684-0653D1AABD6F}"/>
              </a:ext>
            </a:extLst>
          </p:cNvPr>
          <p:cNvSpPr txBox="1"/>
          <p:nvPr/>
        </p:nvSpPr>
        <p:spPr>
          <a:xfrm>
            <a:off x="4305994" y="5999724"/>
            <a:ext cx="1326049" cy="461665"/>
          </a:xfrm>
          <a:prstGeom prst="rect">
            <a:avLst/>
          </a:prstGeom>
          <a:noFill/>
        </p:spPr>
        <p:txBody>
          <a:bodyPr wrap="square" rtlCol="0">
            <a:spAutoFit/>
          </a:bodyPr>
          <a:lstStyle/>
          <a:p>
            <a:pPr algn="r"/>
            <a:r>
              <a:rPr lang="en-GB" sz="1200" dirty="0">
                <a:solidFill>
                  <a:schemeClr val="accent2"/>
                </a:solidFill>
              </a:rPr>
              <a:t>Return to contents page</a:t>
            </a:r>
          </a:p>
        </p:txBody>
      </p:sp>
    </p:spTree>
    <p:extLst>
      <p:ext uri="{BB962C8B-B14F-4D97-AF65-F5344CB8AC3E}">
        <p14:creationId xmlns:p14="http://schemas.microsoft.com/office/powerpoint/2010/main" val="1068876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E709B202-4A2C-8622-91E3-20CBB672137E}"/>
              </a:ext>
            </a:extLst>
          </p:cNvPr>
          <p:cNvSpPr/>
          <p:nvPr/>
        </p:nvSpPr>
        <p:spPr>
          <a:xfrm>
            <a:off x="5746043" y="4439438"/>
            <a:ext cx="699914" cy="645504"/>
          </a:xfrm>
          <a:prstGeom prst="downArrow">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CE7E0B3-F109-171F-2B1C-53FBADFA0828}"/>
              </a:ext>
            </a:extLst>
          </p:cNvPr>
          <p:cNvSpPr>
            <a:spLocks noGrp="1"/>
          </p:cNvSpPr>
          <p:nvPr>
            <p:ph type="title"/>
          </p:nvPr>
        </p:nvSpPr>
        <p:spPr>
          <a:xfrm>
            <a:off x="524820" y="808174"/>
            <a:ext cx="11142360" cy="482050"/>
          </a:xfrm>
        </p:spPr>
        <p:txBody>
          <a:bodyPr>
            <a:noAutofit/>
          </a:bodyPr>
          <a:lstStyle/>
          <a:p>
            <a:r>
              <a:rPr lang="en-GB" sz="3600" dirty="0"/>
              <a:t> </a:t>
            </a:r>
          </a:p>
        </p:txBody>
      </p:sp>
      <p:graphicFrame>
        <p:nvGraphicFramePr>
          <p:cNvPr id="7" name="Diagram 6">
            <a:extLst>
              <a:ext uri="{FF2B5EF4-FFF2-40B4-BE49-F238E27FC236}">
                <a16:creationId xmlns:a16="http://schemas.microsoft.com/office/drawing/2014/main" id="{706879C5-EFE7-3207-F86F-5A80335C299C}"/>
              </a:ext>
            </a:extLst>
          </p:cNvPr>
          <p:cNvGraphicFramePr/>
          <p:nvPr>
            <p:extLst>
              <p:ext uri="{D42A27DB-BD31-4B8C-83A1-F6EECF244321}">
                <p14:modId xmlns:p14="http://schemas.microsoft.com/office/powerpoint/2010/main" val="1523902819"/>
              </p:ext>
            </p:extLst>
          </p:nvPr>
        </p:nvGraphicFramePr>
        <p:xfrm>
          <a:off x="528086" y="1146494"/>
          <a:ext cx="11147978" cy="3436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E41437DC-0948-5B72-92C2-81DD2FC2BE85}"/>
              </a:ext>
            </a:extLst>
          </p:cNvPr>
          <p:cNvSpPr/>
          <p:nvPr/>
        </p:nvSpPr>
        <p:spPr>
          <a:xfrm>
            <a:off x="3749048" y="5177934"/>
            <a:ext cx="4721179" cy="54227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Unconscious Competence</a:t>
            </a:r>
          </a:p>
        </p:txBody>
      </p:sp>
      <p:sp>
        <p:nvSpPr>
          <p:cNvPr id="3" name="Isosceles Triangle 2">
            <a:hlinkClick r:id="rId7" action="ppaction://hlinksldjump"/>
            <a:extLst>
              <a:ext uri="{FF2B5EF4-FFF2-40B4-BE49-F238E27FC236}">
                <a16:creationId xmlns:a16="http://schemas.microsoft.com/office/drawing/2014/main" id="{C5A81147-2F43-F42E-B6F1-FA04CF130B25}"/>
              </a:ext>
            </a:extLst>
          </p:cNvPr>
          <p:cNvSpPr/>
          <p:nvPr/>
        </p:nvSpPr>
        <p:spPr>
          <a:xfrm rot="16200000">
            <a:off x="525783" y="295159"/>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5229823-0540-431A-6F37-8700B0456127}"/>
              </a:ext>
            </a:extLst>
          </p:cNvPr>
          <p:cNvSpPr txBox="1"/>
          <p:nvPr/>
        </p:nvSpPr>
        <p:spPr>
          <a:xfrm>
            <a:off x="1157842" y="334369"/>
            <a:ext cx="765313" cy="369332"/>
          </a:xfrm>
          <a:prstGeom prst="rect">
            <a:avLst/>
          </a:prstGeom>
          <a:noFill/>
        </p:spPr>
        <p:txBody>
          <a:bodyPr wrap="square" rtlCol="0">
            <a:spAutoFit/>
          </a:bodyPr>
          <a:lstStyle/>
          <a:p>
            <a:r>
              <a:rPr lang="en-GB" b="1" dirty="0">
                <a:solidFill>
                  <a:schemeClr val="bg1"/>
                </a:solidFill>
              </a:rPr>
              <a:t>Back</a:t>
            </a:r>
          </a:p>
        </p:txBody>
      </p:sp>
      <p:grpSp>
        <p:nvGrpSpPr>
          <p:cNvPr id="5" name="Group 4">
            <a:extLst>
              <a:ext uri="{FF2B5EF4-FFF2-40B4-BE49-F238E27FC236}">
                <a16:creationId xmlns:a16="http://schemas.microsoft.com/office/drawing/2014/main" id="{785F1DE3-EDB8-985A-A38F-C3FC690D35A6}"/>
              </a:ext>
            </a:extLst>
          </p:cNvPr>
          <p:cNvGrpSpPr/>
          <p:nvPr/>
        </p:nvGrpSpPr>
        <p:grpSpPr>
          <a:xfrm>
            <a:off x="10409347" y="288506"/>
            <a:ext cx="1266717" cy="501275"/>
            <a:chOff x="10237102" y="5951379"/>
            <a:chExt cx="1266717" cy="501275"/>
          </a:xfrm>
        </p:grpSpPr>
        <p:sp>
          <p:nvSpPr>
            <p:cNvPr id="6" name="Isosceles Triangle 5">
              <a:hlinkClick r:id="rId8" action="ppaction://hlinksldjump"/>
              <a:extLst>
                <a:ext uri="{FF2B5EF4-FFF2-40B4-BE49-F238E27FC236}">
                  <a16:creationId xmlns:a16="http://schemas.microsoft.com/office/drawing/2014/main" id="{8337668C-CCFD-8737-64E6-F38B049DB681}"/>
                </a:ext>
              </a:extLst>
            </p:cNvPr>
            <p:cNvSpPr/>
            <p:nvPr/>
          </p:nvSpPr>
          <p:spPr>
            <a:xfrm rot="5400000">
              <a:off x="11019511" y="5968347"/>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3FFC5046-B6A7-4EB7-D781-BFD45D074D7E}"/>
                </a:ext>
              </a:extLst>
            </p:cNvPr>
            <p:cNvSpPr txBox="1"/>
            <p:nvPr/>
          </p:nvSpPr>
          <p:spPr>
            <a:xfrm>
              <a:off x="10237102" y="6007557"/>
              <a:ext cx="765313" cy="369332"/>
            </a:xfrm>
            <a:prstGeom prst="rect">
              <a:avLst/>
            </a:prstGeom>
            <a:noFill/>
          </p:spPr>
          <p:txBody>
            <a:bodyPr wrap="square" rtlCol="0">
              <a:spAutoFit/>
            </a:bodyPr>
            <a:lstStyle/>
            <a:p>
              <a:r>
                <a:rPr lang="en-GB" b="1" dirty="0">
                  <a:solidFill>
                    <a:schemeClr val="bg1"/>
                  </a:solidFill>
                </a:rPr>
                <a:t>Next</a:t>
              </a:r>
            </a:p>
          </p:txBody>
        </p:sp>
      </p:grpSp>
      <p:pic>
        <p:nvPicPr>
          <p:cNvPr id="11" name="Graphic 10" descr="List with solid fill">
            <a:hlinkClick r:id="rId9" action="ppaction://hlinksldjump"/>
            <a:extLst>
              <a:ext uri="{FF2B5EF4-FFF2-40B4-BE49-F238E27FC236}">
                <a16:creationId xmlns:a16="http://schemas.microsoft.com/office/drawing/2014/main" id="{657119A0-1392-76A8-4A70-D00C9EF328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088931" y="5915085"/>
            <a:ext cx="717755" cy="717755"/>
          </a:xfrm>
          <a:prstGeom prst="rect">
            <a:avLst/>
          </a:prstGeom>
        </p:spPr>
      </p:pic>
      <p:sp>
        <p:nvSpPr>
          <p:cNvPr id="12" name="TextBox 11">
            <a:extLst>
              <a:ext uri="{FF2B5EF4-FFF2-40B4-BE49-F238E27FC236}">
                <a16:creationId xmlns:a16="http://schemas.microsoft.com/office/drawing/2014/main" id="{836C6961-6A4D-8B41-7CAF-684F3457FFA7}"/>
              </a:ext>
            </a:extLst>
          </p:cNvPr>
          <p:cNvSpPr txBox="1"/>
          <p:nvPr/>
        </p:nvSpPr>
        <p:spPr>
          <a:xfrm>
            <a:off x="9888088" y="6020225"/>
            <a:ext cx="1326049" cy="461665"/>
          </a:xfrm>
          <a:prstGeom prst="rect">
            <a:avLst/>
          </a:prstGeom>
          <a:noFill/>
        </p:spPr>
        <p:txBody>
          <a:bodyPr wrap="square" rtlCol="0">
            <a:spAutoFit/>
          </a:bodyPr>
          <a:lstStyle/>
          <a:p>
            <a:pPr algn="r"/>
            <a:r>
              <a:rPr lang="en-GB" sz="1200" dirty="0">
                <a:solidFill>
                  <a:schemeClr val="accent2"/>
                </a:solidFill>
              </a:rPr>
              <a:t>Return to contents page</a:t>
            </a:r>
          </a:p>
        </p:txBody>
      </p:sp>
      <p:sp>
        <p:nvSpPr>
          <p:cNvPr id="14" name="TextBox 13">
            <a:extLst>
              <a:ext uri="{FF2B5EF4-FFF2-40B4-BE49-F238E27FC236}">
                <a16:creationId xmlns:a16="http://schemas.microsoft.com/office/drawing/2014/main" id="{E1F3A66E-1581-FD39-410F-CE01BD486076}"/>
              </a:ext>
            </a:extLst>
          </p:cNvPr>
          <p:cNvSpPr txBox="1"/>
          <p:nvPr/>
        </p:nvSpPr>
        <p:spPr>
          <a:xfrm>
            <a:off x="3565903" y="5747215"/>
            <a:ext cx="5087467" cy="276999"/>
          </a:xfrm>
          <a:prstGeom prst="rect">
            <a:avLst/>
          </a:prstGeom>
          <a:noFill/>
        </p:spPr>
        <p:txBody>
          <a:bodyPr wrap="square">
            <a:spAutoFit/>
          </a:bodyPr>
          <a:lstStyle/>
          <a:p>
            <a:pPr algn="ctr"/>
            <a:r>
              <a:rPr lang="en-GB" sz="1200" dirty="0">
                <a:solidFill>
                  <a:schemeClr val="bg1"/>
                </a:solidFill>
              </a:rPr>
              <a:t>(Robinson, 1974; Black, 2015; Elliot et al., 2020; McKenna, Kyser, 2022) </a:t>
            </a:r>
          </a:p>
        </p:txBody>
      </p:sp>
      <p:sp>
        <p:nvSpPr>
          <p:cNvPr id="13" name="Rectangle 12">
            <a:hlinkClick r:id="rId12"/>
            <a:extLst>
              <a:ext uri="{FF2B5EF4-FFF2-40B4-BE49-F238E27FC236}">
                <a16:creationId xmlns:a16="http://schemas.microsoft.com/office/drawing/2014/main" id="{B6AA1877-ACB1-52CD-788B-A5A580CCA267}"/>
              </a:ext>
            </a:extLst>
          </p:cNvPr>
          <p:cNvSpPr/>
          <p:nvPr/>
        </p:nvSpPr>
        <p:spPr>
          <a:xfrm>
            <a:off x="515938" y="5949950"/>
            <a:ext cx="211496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DE800982-450E-8333-8B87-AF380C36FA96}"/>
              </a:ext>
            </a:extLst>
          </p:cNvPr>
          <p:cNvSpPr/>
          <p:nvPr/>
        </p:nvSpPr>
        <p:spPr>
          <a:xfrm>
            <a:off x="9888088" y="1336217"/>
            <a:ext cx="1630144" cy="4021846"/>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Ongoing critical self-assessment and reflection is vital in any EDB journey</a:t>
            </a:r>
          </a:p>
        </p:txBody>
      </p:sp>
    </p:spTree>
    <p:extLst>
      <p:ext uri="{BB962C8B-B14F-4D97-AF65-F5344CB8AC3E}">
        <p14:creationId xmlns:p14="http://schemas.microsoft.com/office/powerpoint/2010/main" val="266450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1031441-60D6-7E69-45E5-6C624322AC75}"/>
              </a:ext>
            </a:extLst>
          </p:cNvPr>
          <p:cNvGrpSpPr/>
          <p:nvPr/>
        </p:nvGrpSpPr>
        <p:grpSpPr>
          <a:xfrm>
            <a:off x="3575231" y="384185"/>
            <a:ext cx="10352936" cy="6317593"/>
            <a:chOff x="912547" y="-85491"/>
            <a:chExt cx="11506917" cy="7021778"/>
          </a:xfrm>
        </p:grpSpPr>
        <p:graphicFrame>
          <p:nvGraphicFramePr>
            <p:cNvPr id="16" name="Chart 15">
              <a:extLst>
                <a:ext uri="{FF2B5EF4-FFF2-40B4-BE49-F238E27FC236}">
                  <a16:creationId xmlns:a16="http://schemas.microsoft.com/office/drawing/2014/main" id="{F2367483-C45A-20A8-F454-9AB6F7160B6B}"/>
                </a:ext>
              </a:extLst>
            </p:cNvPr>
            <p:cNvGraphicFramePr>
              <a:graphicFrameLocks/>
            </p:cNvGraphicFramePr>
            <p:nvPr>
              <p:extLst>
                <p:ext uri="{D42A27DB-BD31-4B8C-83A1-F6EECF244321}">
                  <p14:modId xmlns:p14="http://schemas.microsoft.com/office/powerpoint/2010/main" val="3638701110"/>
                </p:ext>
              </p:extLst>
            </p:nvPr>
          </p:nvGraphicFramePr>
          <p:xfrm>
            <a:off x="912547" y="-85491"/>
            <a:ext cx="11506917" cy="70217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FEC5C753-87CD-DFFC-5D34-9245D3296A52}"/>
                </a:ext>
              </a:extLst>
            </p:cNvPr>
            <p:cNvGraphicFramePr>
              <a:graphicFrameLocks/>
            </p:cNvGraphicFramePr>
            <p:nvPr>
              <p:extLst>
                <p:ext uri="{D42A27DB-BD31-4B8C-83A1-F6EECF244321}">
                  <p14:modId xmlns:p14="http://schemas.microsoft.com/office/powerpoint/2010/main" val="659598471"/>
                </p:ext>
              </p:extLst>
            </p:nvPr>
          </p:nvGraphicFramePr>
          <p:xfrm>
            <a:off x="3629025" y="409575"/>
            <a:ext cx="7239000" cy="4343400"/>
          </p:xfrm>
          <a:graphic>
            <a:graphicData uri="http://schemas.openxmlformats.org/drawingml/2006/chart">
              <c:chart xmlns:c="http://schemas.openxmlformats.org/drawingml/2006/chart" xmlns:r="http://schemas.openxmlformats.org/officeDocument/2006/relationships" r:id="rId4"/>
            </a:graphicData>
          </a:graphic>
        </p:graphicFrame>
        <p:sp>
          <p:nvSpPr>
            <p:cNvPr id="19" name="Oval 18">
              <a:extLst>
                <a:ext uri="{FF2B5EF4-FFF2-40B4-BE49-F238E27FC236}">
                  <a16:creationId xmlns:a16="http://schemas.microsoft.com/office/drawing/2014/main" id="{5D978224-033D-A90C-F9D2-0C909518547E}"/>
                </a:ext>
              </a:extLst>
            </p:cNvPr>
            <p:cNvSpPr/>
            <p:nvPr/>
          </p:nvSpPr>
          <p:spPr>
            <a:xfrm>
              <a:off x="4609475" y="1371047"/>
              <a:ext cx="4134475" cy="41344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Diagram 20">
              <a:hlinkClick r:id="rId5" action="ppaction://hlinksldjump" tooltip="For reference and to prompt further thought about a definition of diversity that goes beyond that defined in equality legislation, the outer pieces of this wheel capture some additional dimensions of diversity."/>
              <a:extLst>
                <a:ext uri="{FF2B5EF4-FFF2-40B4-BE49-F238E27FC236}">
                  <a16:creationId xmlns:a16="http://schemas.microsoft.com/office/drawing/2014/main" id="{36D4341D-ED0C-9E9D-E8F8-E96D63626324}"/>
                </a:ext>
              </a:extLst>
            </p:cNvPr>
            <p:cNvGraphicFramePr/>
            <p:nvPr>
              <p:extLst>
                <p:ext uri="{D42A27DB-BD31-4B8C-83A1-F6EECF244321}">
                  <p14:modId xmlns:p14="http://schemas.microsoft.com/office/powerpoint/2010/main" val="3663376883"/>
                </p:ext>
              </p:extLst>
            </p:nvPr>
          </p:nvGraphicFramePr>
          <p:xfrm>
            <a:off x="2146759" y="474939"/>
            <a:ext cx="8962291" cy="59009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2" name="Chart 21">
              <a:extLst>
                <a:ext uri="{FF2B5EF4-FFF2-40B4-BE49-F238E27FC236}">
                  <a16:creationId xmlns:a16="http://schemas.microsoft.com/office/drawing/2014/main" id="{B8E84401-E8B1-91EE-A035-F7AE05D4B9BE}"/>
                </a:ext>
              </a:extLst>
            </p:cNvPr>
            <p:cNvGraphicFramePr>
              <a:graphicFrameLocks/>
            </p:cNvGraphicFramePr>
            <p:nvPr>
              <p:extLst>
                <p:ext uri="{D42A27DB-BD31-4B8C-83A1-F6EECF244321}">
                  <p14:modId xmlns:p14="http://schemas.microsoft.com/office/powerpoint/2010/main" val="1492368284"/>
                </p:ext>
              </p:extLst>
            </p:nvPr>
          </p:nvGraphicFramePr>
          <p:xfrm>
            <a:off x="3238591" y="1466491"/>
            <a:ext cx="6778625" cy="406717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3" name="Diagram 22">
              <a:hlinkClick r:id="rId5" action="ppaction://hlinksldjump" tooltip="The inner pieces of this diversity wheel are dimensions of diversity that are defined as protected characteristics in the Equality Act 2010. These perhaps most regularly come to mind when considering EDB."/>
              <a:extLst>
                <a:ext uri="{FF2B5EF4-FFF2-40B4-BE49-F238E27FC236}">
                  <a16:creationId xmlns:a16="http://schemas.microsoft.com/office/drawing/2014/main" id="{4451A2E1-1244-6E04-1D0C-4AF8CD5F8BF3}"/>
                </a:ext>
              </a:extLst>
            </p:cNvPr>
            <p:cNvGraphicFramePr/>
            <p:nvPr>
              <p:extLst>
                <p:ext uri="{D42A27DB-BD31-4B8C-83A1-F6EECF244321}">
                  <p14:modId xmlns:p14="http://schemas.microsoft.com/office/powerpoint/2010/main" val="3367825467"/>
                </p:ext>
              </p:extLst>
            </p:nvPr>
          </p:nvGraphicFramePr>
          <p:xfrm>
            <a:off x="4041877" y="1747832"/>
            <a:ext cx="5183378" cy="36710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4" name="Oval 23">
              <a:extLst>
                <a:ext uri="{FF2B5EF4-FFF2-40B4-BE49-F238E27FC236}">
                  <a16:creationId xmlns:a16="http://schemas.microsoft.com/office/drawing/2014/main" id="{BE488E4A-720A-4EA8-5BEC-53DC32FA350B}"/>
                </a:ext>
              </a:extLst>
            </p:cNvPr>
            <p:cNvSpPr/>
            <p:nvPr/>
          </p:nvSpPr>
          <p:spPr>
            <a:xfrm>
              <a:off x="5569915" y="2377588"/>
              <a:ext cx="2211228" cy="22112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25" name="TextBox 24">
              <a:extLst>
                <a:ext uri="{FF2B5EF4-FFF2-40B4-BE49-F238E27FC236}">
                  <a16:creationId xmlns:a16="http://schemas.microsoft.com/office/drawing/2014/main" id="{44BEBD98-2FFC-1300-1C5A-CC83AC37585C}"/>
                </a:ext>
              </a:extLst>
            </p:cNvPr>
            <p:cNvSpPr txBox="1"/>
            <p:nvPr/>
          </p:nvSpPr>
          <p:spPr>
            <a:xfrm>
              <a:off x="5669262" y="2975628"/>
              <a:ext cx="2026156" cy="1419580"/>
            </a:xfrm>
            <a:prstGeom prst="rect">
              <a:avLst/>
            </a:prstGeom>
            <a:noFill/>
          </p:spPr>
          <p:txBody>
            <a:bodyPr wrap="square" lIns="0" tIns="0" rIns="0" bIns="0" rtlCol="0">
              <a:noAutofit/>
            </a:bodyPr>
            <a:lstStyle/>
            <a:p>
              <a:pPr algn="ctr">
                <a:lnSpc>
                  <a:spcPct val="102000"/>
                </a:lnSpc>
                <a:spcBef>
                  <a:spcPts val="1000"/>
                </a:spcBef>
                <a:buClr>
                  <a:schemeClr val="accent1"/>
                </a:buClr>
              </a:pPr>
              <a:r>
                <a:rPr lang="en-GB" sz="2400" b="1" dirty="0"/>
                <a:t>Dimensions of diversity</a:t>
              </a:r>
            </a:p>
            <a:p>
              <a:pPr algn="ctr">
                <a:lnSpc>
                  <a:spcPct val="102000"/>
                </a:lnSpc>
                <a:spcBef>
                  <a:spcPts val="1000"/>
                </a:spcBef>
                <a:buClr>
                  <a:schemeClr val="accent1"/>
                </a:buClr>
              </a:pPr>
              <a:r>
                <a:rPr lang="en-GB" sz="800" b="1" dirty="0"/>
                <a:t>RCOT, 2023</a:t>
              </a:r>
            </a:p>
          </p:txBody>
        </p:sp>
      </p:grpSp>
      <p:sp>
        <p:nvSpPr>
          <p:cNvPr id="6" name="TextBox 5">
            <a:extLst>
              <a:ext uri="{FF2B5EF4-FFF2-40B4-BE49-F238E27FC236}">
                <a16:creationId xmlns:a16="http://schemas.microsoft.com/office/drawing/2014/main" id="{B58532D7-2D71-8446-AE03-A1AFF44AAA6D}"/>
              </a:ext>
            </a:extLst>
          </p:cNvPr>
          <p:cNvSpPr txBox="1"/>
          <p:nvPr/>
        </p:nvSpPr>
        <p:spPr>
          <a:xfrm>
            <a:off x="450249" y="1328502"/>
            <a:ext cx="5347487" cy="5109091"/>
          </a:xfrm>
          <a:prstGeom prst="rect">
            <a:avLst/>
          </a:prstGeom>
          <a:noFill/>
        </p:spPr>
        <p:txBody>
          <a:bodyPr wrap="square" rtlCol="0">
            <a:spAutoFit/>
          </a:bodyPr>
          <a:lstStyle/>
          <a:p>
            <a:r>
              <a:rPr lang="en-GB" b="0" i="0" dirty="0">
                <a:effectLst/>
              </a:rPr>
              <a:t>A diversity wheel can be another helpful </a:t>
            </a:r>
            <a:r>
              <a:rPr lang="en-GB" dirty="0"/>
              <a:t>aid to</a:t>
            </a:r>
            <a:r>
              <a:rPr lang="en-GB" b="0" i="0" dirty="0">
                <a:effectLst/>
              </a:rPr>
              <a:t> critical self-reflection or discussion with others. There are various examples readily available online, </a:t>
            </a:r>
            <a:r>
              <a:rPr lang="en-GB" dirty="0"/>
              <a:t>this one is adapted from a version by Equality At Work. </a:t>
            </a:r>
          </a:p>
          <a:p>
            <a:endParaRPr lang="en-GB" dirty="0"/>
          </a:p>
          <a:p>
            <a:r>
              <a:rPr lang="en-GB" dirty="0"/>
              <a:t>In our version, we’ve combined the protected characteristics that are defined by the </a:t>
            </a:r>
            <a:r>
              <a:rPr lang="en-GB" dirty="0">
                <a:hlinkClick r:id="rId17"/>
              </a:rPr>
              <a:t>Equality Act 2010*</a:t>
            </a:r>
            <a:r>
              <a:rPr lang="en-GB" dirty="0"/>
              <a:t> (inner pieces), with some suggestions of additional dimensions of diversity (outer pieces). </a:t>
            </a:r>
          </a:p>
          <a:p>
            <a:r>
              <a:rPr lang="en-GB" dirty="0"/>
              <a:t>A separate download of the wheel is </a:t>
            </a:r>
            <a:r>
              <a:rPr lang="en-GB" dirty="0">
                <a:hlinkClick r:id="rId18"/>
              </a:rPr>
              <a:t>available here.</a:t>
            </a:r>
            <a:endParaRPr lang="en-GB" dirty="0"/>
          </a:p>
          <a:p>
            <a:endParaRPr lang="en-GB" dirty="0"/>
          </a:p>
          <a:p>
            <a:r>
              <a:rPr lang="en-GB" sz="1600" b="1" i="0" dirty="0">
                <a:effectLst/>
              </a:rPr>
              <a:t>It’s importa</a:t>
            </a:r>
            <a:r>
              <a:rPr lang="en-GB" sz="1600" b="1" dirty="0"/>
              <a:t>nt to remember that our identities are complex and intertwining; many individuals’ identities will intersect multiple dimensions of diversity.</a:t>
            </a:r>
          </a:p>
          <a:p>
            <a:endParaRPr lang="en-GB" b="1" dirty="0">
              <a:highlight>
                <a:srgbClr val="FFFF00"/>
              </a:highlight>
            </a:endParaRPr>
          </a:p>
          <a:p>
            <a:pPr algn="r"/>
            <a:r>
              <a:rPr lang="en-GB" sz="1000" dirty="0"/>
              <a:t>*	</a:t>
            </a:r>
          </a:p>
        </p:txBody>
      </p:sp>
      <p:sp>
        <p:nvSpPr>
          <p:cNvPr id="3" name="Isosceles Triangle 2">
            <a:hlinkClick r:id="rId19" action="ppaction://hlinksldjump"/>
            <a:extLst>
              <a:ext uri="{FF2B5EF4-FFF2-40B4-BE49-F238E27FC236}">
                <a16:creationId xmlns:a16="http://schemas.microsoft.com/office/drawing/2014/main" id="{17A4700B-60ED-ECC1-6F52-F257BB4CF64B}"/>
              </a:ext>
            </a:extLst>
          </p:cNvPr>
          <p:cNvSpPr/>
          <p:nvPr/>
        </p:nvSpPr>
        <p:spPr>
          <a:xfrm rot="16200000">
            <a:off x="525782" y="295159"/>
            <a:ext cx="501275" cy="4673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3BBB263-B3F4-6868-42B8-FFE72BC7DFAA}"/>
              </a:ext>
            </a:extLst>
          </p:cNvPr>
          <p:cNvSpPr txBox="1"/>
          <p:nvPr/>
        </p:nvSpPr>
        <p:spPr>
          <a:xfrm>
            <a:off x="1157841" y="334369"/>
            <a:ext cx="765313" cy="369332"/>
          </a:xfrm>
          <a:prstGeom prst="rect">
            <a:avLst/>
          </a:prstGeom>
          <a:noFill/>
        </p:spPr>
        <p:txBody>
          <a:bodyPr wrap="square" rtlCol="0">
            <a:spAutoFit/>
          </a:bodyPr>
          <a:lstStyle/>
          <a:p>
            <a:r>
              <a:rPr lang="en-GB" b="1" dirty="0"/>
              <a:t>Back</a:t>
            </a:r>
          </a:p>
        </p:txBody>
      </p:sp>
      <p:grpSp>
        <p:nvGrpSpPr>
          <p:cNvPr id="7" name="Group 6">
            <a:extLst>
              <a:ext uri="{FF2B5EF4-FFF2-40B4-BE49-F238E27FC236}">
                <a16:creationId xmlns:a16="http://schemas.microsoft.com/office/drawing/2014/main" id="{8AC902F6-03D1-3EBE-AC94-DB193B764183}"/>
              </a:ext>
            </a:extLst>
          </p:cNvPr>
          <p:cNvGrpSpPr/>
          <p:nvPr/>
        </p:nvGrpSpPr>
        <p:grpSpPr>
          <a:xfrm>
            <a:off x="10409347" y="288506"/>
            <a:ext cx="1266717" cy="501275"/>
            <a:chOff x="10237102" y="5951379"/>
            <a:chExt cx="1266717" cy="501275"/>
          </a:xfrm>
          <a:solidFill>
            <a:schemeClr val="tx1"/>
          </a:solidFill>
        </p:grpSpPr>
        <p:sp>
          <p:nvSpPr>
            <p:cNvPr id="8" name="Isosceles Triangle 7">
              <a:hlinkClick r:id="rId20" action="ppaction://hlinksldjump"/>
              <a:extLst>
                <a:ext uri="{FF2B5EF4-FFF2-40B4-BE49-F238E27FC236}">
                  <a16:creationId xmlns:a16="http://schemas.microsoft.com/office/drawing/2014/main" id="{272A7899-659F-88A3-776D-149D937EE81C}"/>
                </a:ext>
              </a:extLst>
            </p:cNvPr>
            <p:cNvSpPr/>
            <p:nvPr/>
          </p:nvSpPr>
          <p:spPr>
            <a:xfrm rot="5400000">
              <a:off x="11019511" y="5968347"/>
              <a:ext cx="501275" cy="4673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802E97B-86D4-0C68-1CED-46ADB9835130}"/>
                </a:ext>
              </a:extLst>
            </p:cNvPr>
            <p:cNvSpPr txBox="1"/>
            <p:nvPr/>
          </p:nvSpPr>
          <p:spPr>
            <a:xfrm>
              <a:off x="10237102" y="6007557"/>
              <a:ext cx="765313" cy="369332"/>
            </a:xfrm>
            <a:prstGeom prst="rect">
              <a:avLst/>
            </a:prstGeom>
            <a:noFill/>
          </p:spPr>
          <p:txBody>
            <a:bodyPr wrap="square" rtlCol="0">
              <a:spAutoFit/>
            </a:bodyPr>
            <a:lstStyle/>
            <a:p>
              <a:r>
                <a:rPr lang="en-GB" b="1" dirty="0"/>
                <a:t>Next</a:t>
              </a:r>
            </a:p>
          </p:txBody>
        </p:sp>
      </p:grpSp>
      <p:sp>
        <p:nvSpPr>
          <p:cNvPr id="12" name="Title 11">
            <a:extLst>
              <a:ext uri="{FF2B5EF4-FFF2-40B4-BE49-F238E27FC236}">
                <a16:creationId xmlns:a16="http://schemas.microsoft.com/office/drawing/2014/main" id="{B35125CD-6775-9E45-BD41-B657B53FB58B}"/>
              </a:ext>
            </a:extLst>
          </p:cNvPr>
          <p:cNvSpPr>
            <a:spLocks noGrp="1"/>
          </p:cNvSpPr>
          <p:nvPr>
            <p:ph type="title"/>
          </p:nvPr>
        </p:nvSpPr>
        <p:spPr>
          <a:xfrm>
            <a:off x="492608" y="748765"/>
            <a:ext cx="7125254" cy="720000"/>
          </a:xfrm>
        </p:spPr>
        <p:txBody>
          <a:bodyPr>
            <a:normAutofit/>
          </a:bodyPr>
          <a:lstStyle/>
          <a:p>
            <a:r>
              <a:rPr lang="en-GB" sz="4000" dirty="0"/>
              <a:t>Dimensions of diversity</a:t>
            </a:r>
          </a:p>
        </p:txBody>
      </p:sp>
      <p:sp>
        <p:nvSpPr>
          <p:cNvPr id="31" name="Oval 30">
            <a:hlinkClick r:id="rId5" action="ppaction://hlinksldjump" tooltip="The inner pieces of this diversity wheel are dimensions of diversity that are defined as protected characteristics in the Equality Act 2010. These perhaps most regularly come to mind when considering EDB. "/>
            <a:extLst>
              <a:ext uri="{FF2B5EF4-FFF2-40B4-BE49-F238E27FC236}">
                <a16:creationId xmlns:a16="http://schemas.microsoft.com/office/drawing/2014/main" id="{C37163C0-2B88-87FB-CFA0-9BFFBFBCF5D6}"/>
              </a:ext>
            </a:extLst>
          </p:cNvPr>
          <p:cNvSpPr/>
          <p:nvPr/>
        </p:nvSpPr>
        <p:spPr>
          <a:xfrm>
            <a:off x="7044871" y="2443162"/>
            <a:ext cx="2931682" cy="28599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ircle: Hollow 32">
            <a:hlinkClick r:id="rId5" action="ppaction://hlinksldjump" tooltip="For reference and to prompt further thought about a definition of diversity that goes beyond that defined in equality legislation, the outer pieces of this wheel capture some additional dimensions of diversity."/>
            <a:extLst>
              <a:ext uri="{FF2B5EF4-FFF2-40B4-BE49-F238E27FC236}">
                <a16:creationId xmlns:a16="http://schemas.microsoft.com/office/drawing/2014/main" id="{D798A346-8066-62A3-1480-AD261679E88B}"/>
              </a:ext>
            </a:extLst>
          </p:cNvPr>
          <p:cNvSpPr/>
          <p:nvPr/>
        </p:nvSpPr>
        <p:spPr>
          <a:xfrm>
            <a:off x="6267581" y="1483681"/>
            <a:ext cx="4778866" cy="4778866"/>
          </a:xfrm>
          <a:prstGeom prst="donut">
            <a:avLst>
              <a:gd name="adj" fmla="val 164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2" name="Group 1">
            <a:extLst>
              <a:ext uri="{FF2B5EF4-FFF2-40B4-BE49-F238E27FC236}">
                <a16:creationId xmlns:a16="http://schemas.microsoft.com/office/drawing/2014/main" id="{2A62D8AF-1A3A-0346-C1A9-F0E61F104C86}"/>
              </a:ext>
            </a:extLst>
          </p:cNvPr>
          <p:cNvGrpSpPr/>
          <p:nvPr/>
        </p:nvGrpSpPr>
        <p:grpSpPr>
          <a:xfrm>
            <a:off x="9884915" y="5908840"/>
            <a:ext cx="1918598" cy="717755"/>
            <a:chOff x="4177402" y="5880296"/>
            <a:chExt cx="1918598" cy="717755"/>
          </a:xfrm>
        </p:grpSpPr>
        <p:pic>
          <p:nvPicPr>
            <p:cNvPr id="5" name="Graphic 4" descr="List with solid fill">
              <a:hlinkClick r:id="rId21" action="ppaction://hlinksldjump"/>
              <a:extLst>
                <a:ext uri="{FF2B5EF4-FFF2-40B4-BE49-F238E27FC236}">
                  <a16:creationId xmlns:a16="http://schemas.microsoft.com/office/drawing/2014/main" id="{61D1DB13-3592-E8CA-DF36-3BFA908C3C5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378245" y="5880296"/>
              <a:ext cx="717755" cy="717755"/>
            </a:xfrm>
            <a:prstGeom prst="rect">
              <a:avLst/>
            </a:prstGeom>
          </p:spPr>
        </p:pic>
        <p:sp>
          <p:nvSpPr>
            <p:cNvPr id="9" name="TextBox 8">
              <a:extLst>
                <a:ext uri="{FF2B5EF4-FFF2-40B4-BE49-F238E27FC236}">
                  <a16:creationId xmlns:a16="http://schemas.microsoft.com/office/drawing/2014/main" id="{990E3F5F-2296-5209-FCFC-1D5F5A3EBC6C}"/>
                </a:ext>
              </a:extLst>
            </p:cNvPr>
            <p:cNvSpPr txBox="1"/>
            <p:nvPr/>
          </p:nvSpPr>
          <p:spPr>
            <a:xfrm>
              <a:off x="4177402" y="5985436"/>
              <a:ext cx="1326049" cy="461665"/>
            </a:xfrm>
            <a:prstGeom prst="rect">
              <a:avLst/>
            </a:prstGeom>
            <a:noFill/>
          </p:spPr>
          <p:txBody>
            <a:bodyPr wrap="square" rtlCol="0">
              <a:spAutoFit/>
            </a:bodyPr>
            <a:lstStyle/>
            <a:p>
              <a:pPr algn="r"/>
              <a:r>
                <a:rPr lang="en-GB" sz="1200" dirty="0">
                  <a:solidFill>
                    <a:schemeClr val="accent3"/>
                  </a:solidFill>
                </a:rPr>
                <a:t>Return to contents page</a:t>
              </a:r>
            </a:p>
          </p:txBody>
        </p:sp>
      </p:grpSp>
      <p:sp>
        <p:nvSpPr>
          <p:cNvPr id="11" name="Rectangle 10">
            <a:hlinkClick r:id="rId24"/>
            <a:extLst>
              <a:ext uri="{FF2B5EF4-FFF2-40B4-BE49-F238E27FC236}">
                <a16:creationId xmlns:a16="http://schemas.microsoft.com/office/drawing/2014/main" id="{57B765C6-5460-40DB-147C-6E01F7C9F47A}"/>
              </a:ext>
            </a:extLst>
          </p:cNvPr>
          <p:cNvSpPr/>
          <p:nvPr/>
        </p:nvSpPr>
        <p:spPr>
          <a:xfrm>
            <a:off x="515938" y="5949950"/>
            <a:ext cx="211496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7B7D93F-0B52-1AB4-1C52-B4F600FC19C5}"/>
              </a:ext>
            </a:extLst>
          </p:cNvPr>
          <p:cNvSpPr txBox="1"/>
          <p:nvPr/>
        </p:nvSpPr>
        <p:spPr>
          <a:xfrm>
            <a:off x="2758779" y="5993892"/>
            <a:ext cx="4099552" cy="707886"/>
          </a:xfrm>
          <a:prstGeom prst="rect">
            <a:avLst/>
          </a:prstGeom>
          <a:noFill/>
        </p:spPr>
        <p:txBody>
          <a:bodyPr wrap="square">
            <a:spAutoFit/>
          </a:bodyPr>
          <a:lstStyle/>
          <a:p>
            <a:r>
              <a:rPr lang="en-GB" sz="1000" dirty="0"/>
              <a:t>*The Equality Act 2010 applies to England, Scotland and Wales. The Act does not apply to Northern Ireland. In Northern Ireland, equality and anti-discrimination law is not yet consolidated into one single act. .</a:t>
            </a:r>
          </a:p>
        </p:txBody>
      </p:sp>
    </p:spTree>
    <p:extLst>
      <p:ext uri="{BB962C8B-B14F-4D97-AF65-F5344CB8AC3E}">
        <p14:creationId xmlns:p14="http://schemas.microsoft.com/office/powerpoint/2010/main" val="1100016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3E72B540-0C1D-C448-1E0A-440A28285288}"/>
              </a:ext>
            </a:extLst>
          </p:cNvPr>
          <p:cNvSpPr>
            <a:spLocks noGrp="1"/>
          </p:cNvSpPr>
          <p:nvPr>
            <p:ph idx="1"/>
          </p:nvPr>
        </p:nvSpPr>
        <p:spPr>
          <a:xfrm>
            <a:off x="561502" y="1513291"/>
            <a:ext cx="4990128" cy="4333461"/>
          </a:xfrm>
        </p:spPr>
        <p:txBody>
          <a:bodyPr>
            <a:normAutofit/>
          </a:bodyPr>
          <a:lstStyle/>
          <a:p>
            <a:pPr marL="0" indent="0">
              <a:buNone/>
            </a:pPr>
            <a:r>
              <a:rPr lang="en-GB" sz="1800" b="0" i="0" dirty="0">
                <a:effectLst/>
              </a:rPr>
              <a:t>A diversity wheel can be a helpful </a:t>
            </a:r>
            <a:r>
              <a:rPr lang="en-GB" sz="1800" dirty="0"/>
              <a:t>aid to</a:t>
            </a:r>
            <a:r>
              <a:rPr lang="en-GB" sz="1800" b="0" i="0" dirty="0">
                <a:effectLst/>
              </a:rPr>
              <a:t> critical self-reflection or discussion with others. </a:t>
            </a:r>
          </a:p>
          <a:p>
            <a:pPr marL="0" indent="0">
              <a:buNone/>
            </a:pPr>
            <a:r>
              <a:rPr lang="en-GB" sz="1800" dirty="0"/>
              <a:t>Please take some time here to challenge yourself and/or colleagues to think about the dimensions of diversity prompted by this wheel. </a:t>
            </a:r>
          </a:p>
          <a:p>
            <a:pPr marL="0" indent="0">
              <a:buNone/>
            </a:pPr>
            <a:r>
              <a:rPr lang="en-GB" sz="1800" b="1" dirty="0"/>
              <a:t>Questions: </a:t>
            </a:r>
            <a:r>
              <a:rPr lang="en-GB" sz="1800" dirty="0"/>
              <a:t>Are there additional dimensions or characteristics of diversity that you’d add? </a:t>
            </a:r>
          </a:p>
          <a:p>
            <a:pPr marL="0" indent="0">
              <a:buNone/>
            </a:pPr>
            <a:r>
              <a:rPr lang="en-GB" sz="1800" dirty="0"/>
              <a:t>Revisit your earlier </a:t>
            </a:r>
            <a:r>
              <a:rPr lang="en-GB" sz="1800" dirty="0">
                <a:hlinkClick r:id="rId3" action="ppaction://hlinksldjump"/>
              </a:rPr>
              <a:t>EDB critical reflection</a:t>
            </a:r>
            <a:r>
              <a:rPr lang="en-GB" sz="1800" dirty="0"/>
              <a:t> - are there aspects of your own identity that you ignore, overlook or dismiss? What about others’?</a:t>
            </a:r>
          </a:p>
          <a:p>
            <a:pPr marL="0" indent="0">
              <a:buNone/>
            </a:pPr>
            <a:r>
              <a:rPr lang="en-GB" sz="1800" dirty="0"/>
              <a:t>Are you able to identify future actions for yourself and your EDB journey based on prompts from the wheel? </a:t>
            </a:r>
          </a:p>
        </p:txBody>
      </p:sp>
      <p:sp>
        <p:nvSpPr>
          <p:cNvPr id="2" name="Isosceles Triangle 1">
            <a:hlinkClick r:id="rId4" action="ppaction://hlinksldjump"/>
            <a:extLst>
              <a:ext uri="{FF2B5EF4-FFF2-40B4-BE49-F238E27FC236}">
                <a16:creationId xmlns:a16="http://schemas.microsoft.com/office/drawing/2014/main" id="{A5743D11-35BB-8090-2A66-78B5025D595A}"/>
              </a:ext>
            </a:extLst>
          </p:cNvPr>
          <p:cNvSpPr/>
          <p:nvPr/>
        </p:nvSpPr>
        <p:spPr>
          <a:xfrm rot="16200000">
            <a:off x="525782" y="295159"/>
            <a:ext cx="501275" cy="4673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26BD92A-ADED-D3BA-2252-2ED18EDF2C9C}"/>
              </a:ext>
            </a:extLst>
          </p:cNvPr>
          <p:cNvSpPr txBox="1"/>
          <p:nvPr/>
        </p:nvSpPr>
        <p:spPr>
          <a:xfrm>
            <a:off x="1157841" y="334369"/>
            <a:ext cx="765313" cy="369332"/>
          </a:xfrm>
          <a:prstGeom prst="rect">
            <a:avLst/>
          </a:prstGeom>
          <a:noFill/>
        </p:spPr>
        <p:txBody>
          <a:bodyPr wrap="square" rtlCol="0">
            <a:spAutoFit/>
          </a:bodyPr>
          <a:lstStyle/>
          <a:p>
            <a:r>
              <a:rPr lang="en-GB" b="1" dirty="0"/>
              <a:t>Back</a:t>
            </a:r>
          </a:p>
        </p:txBody>
      </p:sp>
      <p:grpSp>
        <p:nvGrpSpPr>
          <p:cNvPr id="5" name="Group 4">
            <a:extLst>
              <a:ext uri="{FF2B5EF4-FFF2-40B4-BE49-F238E27FC236}">
                <a16:creationId xmlns:a16="http://schemas.microsoft.com/office/drawing/2014/main" id="{34E734E5-819B-95C9-DE25-AFC1F25FF7B2}"/>
              </a:ext>
            </a:extLst>
          </p:cNvPr>
          <p:cNvGrpSpPr/>
          <p:nvPr/>
        </p:nvGrpSpPr>
        <p:grpSpPr>
          <a:xfrm>
            <a:off x="10409347" y="288506"/>
            <a:ext cx="1266717" cy="501275"/>
            <a:chOff x="10237102" y="5951379"/>
            <a:chExt cx="1266717" cy="501275"/>
          </a:xfrm>
          <a:solidFill>
            <a:schemeClr val="tx1"/>
          </a:solidFill>
        </p:grpSpPr>
        <p:sp>
          <p:nvSpPr>
            <p:cNvPr id="6" name="Isosceles Triangle 5">
              <a:hlinkClick r:id="rId5" action="ppaction://hlinksldjump"/>
              <a:extLst>
                <a:ext uri="{FF2B5EF4-FFF2-40B4-BE49-F238E27FC236}">
                  <a16:creationId xmlns:a16="http://schemas.microsoft.com/office/drawing/2014/main" id="{4F39236C-7489-B252-C3F7-752271C90233}"/>
                </a:ext>
              </a:extLst>
            </p:cNvPr>
            <p:cNvSpPr/>
            <p:nvPr/>
          </p:nvSpPr>
          <p:spPr>
            <a:xfrm rot="5400000">
              <a:off x="11019511" y="5968347"/>
              <a:ext cx="501275" cy="4673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DFF7453-82E3-D08E-6B89-E5988B2DC6C1}"/>
                </a:ext>
              </a:extLst>
            </p:cNvPr>
            <p:cNvSpPr txBox="1"/>
            <p:nvPr/>
          </p:nvSpPr>
          <p:spPr>
            <a:xfrm>
              <a:off x="10237102" y="6007557"/>
              <a:ext cx="765313" cy="369332"/>
            </a:xfrm>
            <a:prstGeom prst="rect">
              <a:avLst/>
            </a:prstGeom>
            <a:noFill/>
          </p:spPr>
          <p:txBody>
            <a:bodyPr wrap="square" rtlCol="0">
              <a:spAutoFit/>
            </a:bodyPr>
            <a:lstStyle/>
            <a:p>
              <a:r>
                <a:rPr lang="en-GB" b="1" dirty="0"/>
                <a:t>Next</a:t>
              </a:r>
            </a:p>
          </p:txBody>
        </p:sp>
      </p:grpSp>
      <p:sp>
        <p:nvSpPr>
          <p:cNvPr id="10" name="Oval 9">
            <a:hlinkClick r:id="rId4" action="ppaction://hlinksldjump" tooltip="The inner pieces of this diversity wheel are dimensions of diversity that are defined as protected characteristics in the Equality Act 2010. These perhaps most regularly come to mind when considering EDB. "/>
            <a:extLst>
              <a:ext uri="{FF2B5EF4-FFF2-40B4-BE49-F238E27FC236}">
                <a16:creationId xmlns:a16="http://schemas.microsoft.com/office/drawing/2014/main" id="{29B4E735-95F5-29A0-0B87-C80F7EDA9469}"/>
              </a:ext>
            </a:extLst>
          </p:cNvPr>
          <p:cNvSpPr/>
          <p:nvPr/>
        </p:nvSpPr>
        <p:spPr>
          <a:xfrm>
            <a:off x="7044871" y="2443162"/>
            <a:ext cx="2931682" cy="28599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1">
            <a:extLst>
              <a:ext uri="{FF2B5EF4-FFF2-40B4-BE49-F238E27FC236}">
                <a16:creationId xmlns:a16="http://schemas.microsoft.com/office/drawing/2014/main" id="{8E3FD5EA-4174-BE1A-05A9-3BA7B8A1E08F}"/>
              </a:ext>
            </a:extLst>
          </p:cNvPr>
          <p:cNvSpPr txBox="1">
            <a:spLocks/>
          </p:cNvSpPr>
          <p:nvPr/>
        </p:nvSpPr>
        <p:spPr>
          <a:xfrm>
            <a:off x="496667" y="754229"/>
            <a:ext cx="7358247" cy="875428"/>
          </a:xfrm>
          <a:prstGeom prst="rect">
            <a:avLst/>
          </a:prstGeom>
        </p:spPr>
        <p:txBody>
          <a:bodyPr vert="horz" lIns="0" tIns="0" rIns="0" bIns="0" rtlCol="0" anchor="t" anchorCtr="0">
            <a:normAutofit fontScale="97500"/>
          </a:bodyPr>
          <a:lstStyle>
            <a:lvl1pPr algn="l" defTabSz="914400" rtl="0" eaLnBrk="1" latinLnBrk="0" hangingPunct="1">
              <a:lnSpc>
                <a:spcPct val="90000"/>
              </a:lnSpc>
              <a:spcBef>
                <a:spcPct val="0"/>
              </a:spcBef>
              <a:buNone/>
              <a:defRPr sz="4400" b="1" kern="1200" baseline="0">
                <a:solidFill>
                  <a:schemeClr val="tx1"/>
                </a:solidFill>
                <a:latin typeface="+mj-lt"/>
                <a:ea typeface="+mj-ea"/>
                <a:cs typeface="+mj-cs"/>
              </a:defRPr>
            </a:lvl1pPr>
          </a:lstStyle>
          <a:p>
            <a:r>
              <a:rPr lang="en-GB" sz="4000" dirty="0"/>
              <a:t>Diversity wheel exercise</a:t>
            </a:r>
          </a:p>
        </p:txBody>
      </p:sp>
      <p:grpSp>
        <p:nvGrpSpPr>
          <p:cNvPr id="3" name="Group 2">
            <a:extLst>
              <a:ext uri="{FF2B5EF4-FFF2-40B4-BE49-F238E27FC236}">
                <a16:creationId xmlns:a16="http://schemas.microsoft.com/office/drawing/2014/main" id="{3F348E65-91F8-0418-D642-0AFFC05C0BC9}"/>
              </a:ext>
            </a:extLst>
          </p:cNvPr>
          <p:cNvGrpSpPr/>
          <p:nvPr/>
        </p:nvGrpSpPr>
        <p:grpSpPr>
          <a:xfrm>
            <a:off x="9884915" y="5908840"/>
            <a:ext cx="1918598" cy="717755"/>
            <a:chOff x="4177402" y="5880296"/>
            <a:chExt cx="1918598" cy="717755"/>
          </a:xfrm>
        </p:grpSpPr>
        <p:pic>
          <p:nvPicPr>
            <p:cNvPr id="8" name="Graphic 7" descr="List with solid fill">
              <a:hlinkClick r:id="rId6" action="ppaction://hlinksldjump"/>
              <a:extLst>
                <a:ext uri="{FF2B5EF4-FFF2-40B4-BE49-F238E27FC236}">
                  <a16:creationId xmlns:a16="http://schemas.microsoft.com/office/drawing/2014/main" id="{7385C174-0525-822E-8C96-5C0A36D62D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78245" y="5880296"/>
              <a:ext cx="717755" cy="717755"/>
            </a:xfrm>
            <a:prstGeom prst="rect">
              <a:avLst/>
            </a:prstGeom>
          </p:spPr>
        </p:pic>
        <p:sp>
          <p:nvSpPr>
            <p:cNvPr id="14" name="TextBox 13">
              <a:extLst>
                <a:ext uri="{FF2B5EF4-FFF2-40B4-BE49-F238E27FC236}">
                  <a16:creationId xmlns:a16="http://schemas.microsoft.com/office/drawing/2014/main" id="{280378B1-1BAC-F2AB-B14B-7233F1120F76}"/>
                </a:ext>
              </a:extLst>
            </p:cNvPr>
            <p:cNvSpPr txBox="1"/>
            <p:nvPr/>
          </p:nvSpPr>
          <p:spPr>
            <a:xfrm>
              <a:off x="4177402" y="5985436"/>
              <a:ext cx="1326049" cy="461665"/>
            </a:xfrm>
            <a:prstGeom prst="rect">
              <a:avLst/>
            </a:prstGeom>
            <a:noFill/>
          </p:spPr>
          <p:txBody>
            <a:bodyPr wrap="square" rtlCol="0">
              <a:spAutoFit/>
            </a:bodyPr>
            <a:lstStyle/>
            <a:p>
              <a:pPr algn="r"/>
              <a:r>
                <a:rPr lang="en-GB" sz="1200" dirty="0">
                  <a:solidFill>
                    <a:schemeClr val="accent3"/>
                  </a:solidFill>
                </a:rPr>
                <a:t>Return to contents page</a:t>
              </a:r>
            </a:p>
          </p:txBody>
        </p:sp>
      </p:grpSp>
      <p:sp>
        <p:nvSpPr>
          <p:cNvPr id="15" name="Rectangle 14">
            <a:hlinkClick r:id="rId9"/>
            <a:extLst>
              <a:ext uri="{FF2B5EF4-FFF2-40B4-BE49-F238E27FC236}">
                <a16:creationId xmlns:a16="http://schemas.microsoft.com/office/drawing/2014/main" id="{D6F52EB8-5D59-BF24-C592-8959363008FF}"/>
              </a:ext>
            </a:extLst>
          </p:cNvPr>
          <p:cNvSpPr/>
          <p:nvPr/>
        </p:nvSpPr>
        <p:spPr>
          <a:xfrm>
            <a:off x="515938" y="5949950"/>
            <a:ext cx="211496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4" action="ppaction://hlinksldjump" tooltip="The inner pieces of this diversity wheel are dimensions of diversity that are defined as protected characteristics in the Equality Act 2010. These perhaps most regularly come to mind when considering EDB. "/>
            <a:extLst>
              <a:ext uri="{FF2B5EF4-FFF2-40B4-BE49-F238E27FC236}">
                <a16:creationId xmlns:a16="http://schemas.microsoft.com/office/drawing/2014/main" id="{7D954982-9E81-010F-3B02-584852BE1F2F}"/>
              </a:ext>
            </a:extLst>
          </p:cNvPr>
          <p:cNvSpPr/>
          <p:nvPr/>
        </p:nvSpPr>
        <p:spPr>
          <a:xfrm>
            <a:off x="7044871" y="2443162"/>
            <a:ext cx="2931682" cy="28599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ircle: Hollow 23">
            <a:hlinkClick r:id="rId4" action="ppaction://hlinksldjump" tooltip="For reference and to prompt further thought about a definition of diversity that goes beyond that defined in equality legislation, the outer pieces of this wheel capture some additional dimensions of diversity."/>
            <a:extLst>
              <a:ext uri="{FF2B5EF4-FFF2-40B4-BE49-F238E27FC236}">
                <a16:creationId xmlns:a16="http://schemas.microsoft.com/office/drawing/2014/main" id="{94E584B9-8DDD-8A9D-1846-689A407DBCFD}"/>
              </a:ext>
            </a:extLst>
          </p:cNvPr>
          <p:cNvSpPr/>
          <p:nvPr/>
        </p:nvSpPr>
        <p:spPr>
          <a:xfrm>
            <a:off x="6267581" y="1483681"/>
            <a:ext cx="4778866" cy="4778866"/>
          </a:xfrm>
          <a:prstGeom prst="donut">
            <a:avLst>
              <a:gd name="adj" fmla="val 164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Oval 25">
            <a:hlinkClick r:id="rId4" action="ppaction://hlinksldjump" tooltip="The inner pieces of this diversity wheel are dimensions of diversity that are defined as protected characteristics in the Equality Act 2010. These perhaps most regularly come to mind when considering EDB."/>
            <a:extLst>
              <a:ext uri="{FF2B5EF4-FFF2-40B4-BE49-F238E27FC236}">
                <a16:creationId xmlns:a16="http://schemas.microsoft.com/office/drawing/2014/main" id="{3E91BCA0-D3A4-513B-2A01-CF79F7C1F5B9}"/>
              </a:ext>
            </a:extLst>
          </p:cNvPr>
          <p:cNvSpPr/>
          <p:nvPr/>
        </p:nvSpPr>
        <p:spPr>
          <a:xfrm>
            <a:off x="7157165" y="1668379"/>
            <a:ext cx="3558961" cy="3558961"/>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4C5AE7E6-625B-DFE9-B0B2-0D6FA32174AD}"/>
              </a:ext>
            </a:extLst>
          </p:cNvPr>
          <p:cNvGrpSpPr/>
          <p:nvPr/>
        </p:nvGrpSpPr>
        <p:grpSpPr>
          <a:xfrm>
            <a:off x="3575231" y="384185"/>
            <a:ext cx="10352936" cy="6317593"/>
            <a:chOff x="912547" y="-85491"/>
            <a:chExt cx="11506917" cy="7021778"/>
          </a:xfrm>
        </p:grpSpPr>
        <p:graphicFrame>
          <p:nvGraphicFramePr>
            <p:cNvPr id="27" name="Chart 26">
              <a:extLst>
                <a:ext uri="{FF2B5EF4-FFF2-40B4-BE49-F238E27FC236}">
                  <a16:creationId xmlns:a16="http://schemas.microsoft.com/office/drawing/2014/main" id="{B322F2F0-60C5-A784-ACD4-A07A8D18C77F}"/>
                </a:ext>
              </a:extLst>
            </p:cNvPr>
            <p:cNvGraphicFramePr>
              <a:graphicFrameLocks/>
            </p:cNvGraphicFramePr>
            <p:nvPr>
              <p:extLst>
                <p:ext uri="{D42A27DB-BD31-4B8C-83A1-F6EECF244321}">
                  <p14:modId xmlns:p14="http://schemas.microsoft.com/office/powerpoint/2010/main" val="2675797353"/>
                </p:ext>
              </p:extLst>
            </p:nvPr>
          </p:nvGraphicFramePr>
          <p:xfrm>
            <a:off x="912547" y="-85491"/>
            <a:ext cx="11506917" cy="702177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8" name="Chart 27">
              <a:extLst>
                <a:ext uri="{FF2B5EF4-FFF2-40B4-BE49-F238E27FC236}">
                  <a16:creationId xmlns:a16="http://schemas.microsoft.com/office/drawing/2014/main" id="{5FCA4A64-7726-D663-5F25-66BD94D7FD1B}"/>
                </a:ext>
              </a:extLst>
            </p:cNvPr>
            <p:cNvGraphicFramePr>
              <a:graphicFrameLocks/>
            </p:cNvGraphicFramePr>
            <p:nvPr>
              <p:extLst>
                <p:ext uri="{D42A27DB-BD31-4B8C-83A1-F6EECF244321}">
                  <p14:modId xmlns:p14="http://schemas.microsoft.com/office/powerpoint/2010/main" val="3169945933"/>
                </p:ext>
              </p:extLst>
            </p:nvPr>
          </p:nvGraphicFramePr>
          <p:xfrm>
            <a:off x="3629025" y="409575"/>
            <a:ext cx="7239000" cy="4343400"/>
          </p:xfrm>
          <a:graphic>
            <a:graphicData uri="http://schemas.openxmlformats.org/drawingml/2006/chart">
              <c:chart xmlns:c="http://schemas.openxmlformats.org/drawingml/2006/chart" xmlns:r="http://schemas.openxmlformats.org/officeDocument/2006/relationships" r:id="rId11"/>
            </a:graphicData>
          </a:graphic>
        </p:graphicFrame>
        <p:sp>
          <p:nvSpPr>
            <p:cNvPr id="29" name="Oval 28">
              <a:extLst>
                <a:ext uri="{FF2B5EF4-FFF2-40B4-BE49-F238E27FC236}">
                  <a16:creationId xmlns:a16="http://schemas.microsoft.com/office/drawing/2014/main" id="{41AFA34E-901D-19F4-BA29-B3A49BD6C2D0}"/>
                </a:ext>
              </a:extLst>
            </p:cNvPr>
            <p:cNvSpPr/>
            <p:nvPr/>
          </p:nvSpPr>
          <p:spPr>
            <a:xfrm>
              <a:off x="4609475" y="1371047"/>
              <a:ext cx="4134475" cy="41344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Diagram 29">
              <a:hlinkClick r:id="rId4" action="ppaction://hlinksldjump" tooltip="For reference and to prompt further thought about a definition of diversity that goes beyond that defined in equality legislation, the outer pieces of this wheel capture some additional dimensions of diversity."/>
              <a:extLst>
                <a:ext uri="{FF2B5EF4-FFF2-40B4-BE49-F238E27FC236}">
                  <a16:creationId xmlns:a16="http://schemas.microsoft.com/office/drawing/2014/main" id="{85EEBABA-45BA-81CC-4269-2DF9EFDA3688}"/>
                </a:ext>
              </a:extLst>
            </p:cNvPr>
            <p:cNvGraphicFramePr/>
            <p:nvPr>
              <p:extLst>
                <p:ext uri="{D42A27DB-BD31-4B8C-83A1-F6EECF244321}">
                  <p14:modId xmlns:p14="http://schemas.microsoft.com/office/powerpoint/2010/main" val="2857560302"/>
                </p:ext>
              </p:extLst>
            </p:nvPr>
          </p:nvGraphicFramePr>
          <p:xfrm>
            <a:off x="2146759" y="474939"/>
            <a:ext cx="8962291" cy="590091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1" name="Chart 30">
              <a:extLst>
                <a:ext uri="{FF2B5EF4-FFF2-40B4-BE49-F238E27FC236}">
                  <a16:creationId xmlns:a16="http://schemas.microsoft.com/office/drawing/2014/main" id="{21695ABC-D821-04F0-02C8-64208410312B}"/>
                </a:ext>
              </a:extLst>
            </p:cNvPr>
            <p:cNvGraphicFramePr>
              <a:graphicFrameLocks/>
            </p:cNvGraphicFramePr>
            <p:nvPr>
              <p:extLst>
                <p:ext uri="{D42A27DB-BD31-4B8C-83A1-F6EECF244321}">
                  <p14:modId xmlns:p14="http://schemas.microsoft.com/office/powerpoint/2010/main" val="980556066"/>
                </p:ext>
              </p:extLst>
            </p:nvPr>
          </p:nvGraphicFramePr>
          <p:xfrm>
            <a:off x="3238591" y="1466491"/>
            <a:ext cx="6778625" cy="4067175"/>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32" name="Diagram 31">
              <a:hlinkClick r:id="rId4" action="ppaction://hlinksldjump" tooltip="The inner pieces of this diversity wheel are dimensions of diversity that are defined as protected characteristics in the Equality Act 2010. These perhaps most regularly come to mind when considering EDB."/>
              <a:extLst>
                <a:ext uri="{FF2B5EF4-FFF2-40B4-BE49-F238E27FC236}">
                  <a16:creationId xmlns:a16="http://schemas.microsoft.com/office/drawing/2014/main" id="{06870342-EFE3-41AA-DF24-BA780B76CCE0}"/>
                </a:ext>
              </a:extLst>
            </p:cNvPr>
            <p:cNvGraphicFramePr/>
            <p:nvPr>
              <p:extLst>
                <p:ext uri="{D42A27DB-BD31-4B8C-83A1-F6EECF244321}">
                  <p14:modId xmlns:p14="http://schemas.microsoft.com/office/powerpoint/2010/main" val="4196106874"/>
                </p:ext>
              </p:extLst>
            </p:nvPr>
          </p:nvGraphicFramePr>
          <p:xfrm>
            <a:off x="4041877" y="1747832"/>
            <a:ext cx="5183378" cy="367108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33" name="Oval 32">
              <a:extLst>
                <a:ext uri="{FF2B5EF4-FFF2-40B4-BE49-F238E27FC236}">
                  <a16:creationId xmlns:a16="http://schemas.microsoft.com/office/drawing/2014/main" id="{60C4B8B1-78C5-D585-7BB4-AFB4E447C2C8}"/>
                </a:ext>
              </a:extLst>
            </p:cNvPr>
            <p:cNvSpPr/>
            <p:nvPr/>
          </p:nvSpPr>
          <p:spPr>
            <a:xfrm>
              <a:off x="5569915" y="2377588"/>
              <a:ext cx="2211228" cy="22112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34" name="TextBox 33">
              <a:extLst>
                <a:ext uri="{FF2B5EF4-FFF2-40B4-BE49-F238E27FC236}">
                  <a16:creationId xmlns:a16="http://schemas.microsoft.com/office/drawing/2014/main" id="{CAB3522A-90B9-C612-62CB-BD5D2EECE2C6}"/>
                </a:ext>
              </a:extLst>
            </p:cNvPr>
            <p:cNvSpPr txBox="1"/>
            <p:nvPr/>
          </p:nvSpPr>
          <p:spPr>
            <a:xfrm>
              <a:off x="5669262" y="2975628"/>
              <a:ext cx="2026156" cy="1419580"/>
            </a:xfrm>
            <a:prstGeom prst="rect">
              <a:avLst/>
            </a:prstGeom>
            <a:noFill/>
          </p:spPr>
          <p:txBody>
            <a:bodyPr wrap="square" lIns="0" tIns="0" rIns="0" bIns="0" rtlCol="0">
              <a:noAutofit/>
            </a:bodyPr>
            <a:lstStyle/>
            <a:p>
              <a:pPr algn="ctr">
                <a:lnSpc>
                  <a:spcPct val="102000"/>
                </a:lnSpc>
                <a:spcBef>
                  <a:spcPts val="1000"/>
                </a:spcBef>
                <a:buClr>
                  <a:schemeClr val="accent1"/>
                </a:buClr>
              </a:pPr>
              <a:r>
                <a:rPr lang="en-GB" sz="2400" b="1" dirty="0"/>
                <a:t>Dimensions of diversity</a:t>
              </a:r>
            </a:p>
            <a:p>
              <a:pPr algn="ctr">
                <a:lnSpc>
                  <a:spcPct val="102000"/>
                </a:lnSpc>
                <a:spcBef>
                  <a:spcPts val="1000"/>
                </a:spcBef>
                <a:buClr>
                  <a:schemeClr val="accent1"/>
                </a:buClr>
              </a:pPr>
              <a:r>
                <a:rPr lang="en-GB" sz="800" b="1" dirty="0"/>
                <a:t>RCOT, 2023</a:t>
              </a:r>
            </a:p>
          </p:txBody>
        </p:sp>
      </p:grpSp>
    </p:spTree>
    <p:extLst>
      <p:ext uri="{BB962C8B-B14F-4D97-AF65-F5344CB8AC3E}">
        <p14:creationId xmlns:p14="http://schemas.microsoft.com/office/powerpoint/2010/main" val="3526515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3E72B540-0C1D-C448-1E0A-440A28285288}"/>
              </a:ext>
            </a:extLst>
          </p:cNvPr>
          <p:cNvSpPr>
            <a:spLocks noGrp="1"/>
          </p:cNvSpPr>
          <p:nvPr>
            <p:ph idx="1"/>
          </p:nvPr>
        </p:nvSpPr>
        <p:spPr>
          <a:xfrm>
            <a:off x="551977" y="1378906"/>
            <a:ext cx="5160910" cy="4439271"/>
          </a:xfrm>
        </p:spPr>
        <p:txBody>
          <a:bodyPr>
            <a:normAutofit/>
          </a:bodyPr>
          <a:lstStyle/>
          <a:p>
            <a:pPr marL="0" indent="0">
              <a:buNone/>
            </a:pPr>
            <a:r>
              <a:rPr lang="en-GB" sz="1800" b="1" dirty="0"/>
              <a:t>Suggested group exercise: </a:t>
            </a:r>
            <a:r>
              <a:rPr lang="en-GB" sz="1800" dirty="0"/>
              <a:t>ask each person to pick the aspects of diversity from the wheel that really define their identity, and, if comfortable, to share with the group.</a:t>
            </a:r>
          </a:p>
          <a:p>
            <a:pPr marL="0" indent="0">
              <a:buNone/>
            </a:pPr>
            <a:r>
              <a:rPr lang="en-GB" sz="1800" dirty="0"/>
              <a:t>People often tend to share from the outer pieces rather than the inner pieces; a point of reflection in itself.  The exercise will almost always prompt  groups to learn something new about each other and increase awareness of themselves. </a:t>
            </a:r>
          </a:p>
          <a:p>
            <a:pPr marL="0" indent="0">
              <a:buNone/>
            </a:pPr>
            <a:r>
              <a:rPr lang="en-GB" sz="1800" b="1" dirty="0"/>
              <a:t>Questions: </a:t>
            </a:r>
            <a:r>
              <a:rPr lang="en-GB" sz="1800" dirty="0"/>
              <a:t>Are there some dimensions of diversity that are easier disclosed or talked about than others? Some better understood than others? Some that experience greater privilege or disadvantage? What about when dimensions of diversity intersect or combine? </a:t>
            </a:r>
          </a:p>
          <a:p>
            <a:pPr marL="0" indent="0">
              <a:buNone/>
            </a:pPr>
            <a:endParaRPr lang="en-GB" sz="1800" dirty="0"/>
          </a:p>
        </p:txBody>
      </p:sp>
      <p:sp>
        <p:nvSpPr>
          <p:cNvPr id="2" name="Isosceles Triangle 1">
            <a:hlinkClick r:id="rId3" action="ppaction://hlinksldjump"/>
            <a:extLst>
              <a:ext uri="{FF2B5EF4-FFF2-40B4-BE49-F238E27FC236}">
                <a16:creationId xmlns:a16="http://schemas.microsoft.com/office/drawing/2014/main" id="{A5743D11-35BB-8090-2A66-78B5025D595A}"/>
              </a:ext>
            </a:extLst>
          </p:cNvPr>
          <p:cNvSpPr/>
          <p:nvPr/>
        </p:nvSpPr>
        <p:spPr>
          <a:xfrm rot="16200000">
            <a:off x="525782" y="295159"/>
            <a:ext cx="501275" cy="4673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26BD92A-ADED-D3BA-2252-2ED18EDF2C9C}"/>
              </a:ext>
            </a:extLst>
          </p:cNvPr>
          <p:cNvSpPr txBox="1"/>
          <p:nvPr/>
        </p:nvSpPr>
        <p:spPr>
          <a:xfrm>
            <a:off x="1157841" y="334369"/>
            <a:ext cx="765313" cy="369332"/>
          </a:xfrm>
          <a:prstGeom prst="rect">
            <a:avLst/>
          </a:prstGeom>
          <a:noFill/>
        </p:spPr>
        <p:txBody>
          <a:bodyPr wrap="square" rtlCol="0">
            <a:spAutoFit/>
          </a:bodyPr>
          <a:lstStyle/>
          <a:p>
            <a:r>
              <a:rPr lang="en-GB" b="1" dirty="0"/>
              <a:t>Back</a:t>
            </a:r>
          </a:p>
        </p:txBody>
      </p:sp>
      <p:grpSp>
        <p:nvGrpSpPr>
          <p:cNvPr id="5" name="Group 4">
            <a:extLst>
              <a:ext uri="{FF2B5EF4-FFF2-40B4-BE49-F238E27FC236}">
                <a16:creationId xmlns:a16="http://schemas.microsoft.com/office/drawing/2014/main" id="{34E734E5-819B-95C9-DE25-AFC1F25FF7B2}"/>
              </a:ext>
            </a:extLst>
          </p:cNvPr>
          <p:cNvGrpSpPr/>
          <p:nvPr/>
        </p:nvGrpSpPr>
        <p:grpSpPr>
          <a:xfrm>
            <a:off x="10409347" y="288506"/>
            <a:ext cx="1266717" cy="501275"/>
            <a:chOff x="10237102" y="5951379"/>
            <a:chExt cx="1266717" cy="501275"/>
          </a:xfrm>
          <a:solidFill>
            <a:schemeClr val="tx1"/>
          </a:solidFill>
        </p:grpSpPr>
        <p:sp>
          <p:nvSpPr>
            <p:cNvPr id="6" name="Isosceles Triangle 5">
              <a:hlinkClick r:id="rId4" action="ppaction://hlinksldjump"/>
              <a:extLst>
                <a:ext uri="{FF2B5EF4-FFF2-40B4-BE49-F238E27FC236}">
                  <a16:creationId xmlns:a16="http://schemas.microsoft.com/office/drawing/2014/main" id="{4F39236C-7489-B252-C3F7-752271C90233}"/>
                </a:ext>
              </a:extLst>
            </p:cNvPr>
            <p:cNvSpPr/>
            <p:nvPr/>
          </p:nvSpPr>
          <p:spPr>
            <a:xfrm rot="5400000">
              <a:off x="11019511" y="5968347"/>
              <a:ext cx="501275" cy="4673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DFF7453-82E3-D08E-6B89-E5988B2DC6C1}"/>
                </a:ext>
              </a:extLst>
            </p:cNvPr>
            <p:cNvSpPr txBox="1"/>
            <p:nvPr/>
          </p:nvSpPr>
          <p:spPr>
            <a:xfrm>
              <a:off x="10237102" y="6007557"/>
              <a:ext cx="765313" cy="369332"/>
            </a:xfrm>
            <a:prstGeom prst="rect">
              <a:avLst/>
            </a:prstGeom>
            <a:noFill/>
          </p:spPr>
          <p:txBody>
            <a:bodyPr wrap="square" rtlCol="0">
              <a:spAutoFit/>
            </a:bodyPr>
            <a:lstStyle/>
            <a:p>
              <a:r>
                <a:rPr lang="en-GB" b="1" dirty="0"/>
                <a:t>Next</a:t>
              </a:r>
            </a:p>
          </p:txBody>
        </p:sp>
      </p:grpSp>
      <p:sp>
        <p:nvSpPr>
          <p:cNvPr id="10" name="Oval 9">
            <a:hlinkClick r:id="rId3" action="ppaction://hlinksldjump" tooltip="The inner pieces of this diversity wheel are dimensions of diversity that are defined as protected characteristics in the Equality Act 2010. These perhaps most regularly come to mind when considering EDB. "/>
            <a:extLst>
              <a:ext uri="{FF2B5EF4-FFF2-40B4-BE49-F238E27FC236}">
                <a16:creationId xmlns:a16="http://schemas.microsoft.com/office/drawing/2014/main" id="{29B4E735-95F5-29A0-0B87-C80F7EDA9469}"/>
              </a:ext>
            </a:extLst>
          </p:cNvPr>
          <p:cNvSpPr/>
          <p:nvPr/>
        </p:nvSpPr>
        <p:spPr>
          <a:xfrm>
            <a:off x="7044871" y="2443162"/>
            <a:ext cx="2931682" cy="28599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1">
            <a:extLst>
              <a:ext uri="{FF2B5EF4-FFF2-40B4-BE49-F238E27FC236}">
                <a16:creationId xmlns:a16="http://schemas.microsoft.com/office/drawing/2014/main" id="{8E3FD5EA-4174-BE1A-05A9-3BA7B8A1E08F}"/>
              </a:ext>
            </a:extLst>
          </p:cNvPr>
          <p:cNvSpPr txBox="1">
            <a:spLocks/>
          </p:cNvSpPr>
          <p:nvPr/>
        </p:nvSpPr>
        <p:spPr>
          <a:xfrm>
            <a:off x="496668" y="754230"/>
            <a:ext cx="7125254" cy="720000"/>
          </a:xfrm>
          <a:prstGeom prst="rect">
            <a:avLst/>
          </a:prstGeom>
        </p:spPr>
        <p:txBody>
          <a:bodyPr vert="horz" lIns="0" tIns="0" rIns="0" bIns="0" rtlCol="0" anchor="t" anchorCtr="0">
            <a:normAutofit fontScale="97500"/>
          </a:bodyPr>
          <a:lstStyle>
            <a:lvl1pPr algn="l" defTabSz="914400" rtl="0" eaLnBrk="1" latinLnBrk="0" hangingPunct="1">
              <a:lnSpc>
                <a:spcPct val="90000"/>
              </a:lnSpc>
              <a:spcBef>
                <a:spcPct val="0"/>
              </a:spcBef>
              <a:buNone/>
              <a:defRPr sz="4400" b="1" kern="1200" baseline="0">
                <a:solidFill>
                  <a:schemeClr val="tx1"/>
                </a:solidFill>
                <a:latin typeface="+mj-lt"/>
                <a:ea typeface="+mj-ea"/>
                <a:cs typeface="+mj-cs"/>
              </a:defRPr>
            </a:lvl1pPr>
          </a:lstStyle>
          <a:p>
            <a:r>
              <a:rPr lang="en-GB" sz="4100" dirty="0"/>
              <a:t>Diversity</a:t>
            </a:r>
            <a:r>
              <a:rPr lang="en-GB" sz="4000" dirty="0"/>
              <a:t> wheel exercise 2</a:t>
            </a:r>
          </a:p>
        </p:txBody>
      </p:sp>
      <p:grpSp>
        <p:nvGrpSpPr>
          <p:cNvPr id="3" name="Group 2">
            <a:extLst>
              <a:ext uri="{FF2B5EF4-FFF2-40B4-BE49-F238E27FC236}">
                <a16:creationId xmlns:a16="http://schemas.microsoft.com/office/drawing/2014/main" id="{3F348E65-91F8-0418-D642-0AFFC05C0BC9}"/>
              </a:ext>
            </a:extLst>
          </p:cNvPr>
          <p:cNvGrpSpPr/>
          <p:nvPr/>
        </p:nvGrpSpPr>
        <p:grpSpPr>
          <a:xfrm>
            <a:off x="9884915" y="5908840"/>
            <a:ext cx="1918598" cy="717755"/>
            <a:chOff x="4177402" y="5880296"/>
            <a:chExt cx="1918598" cy="717755"/>
          </a:xfrm>
        </p:grpSpPr>
        <p:pic>
          <p:nvPicPr>
            <p:cNvPr id="8" name="Graphic 7" descr="List with solid fill">
              <a:hlinkClick r:id="rId5" action="ppaction://hlinksldjump"/>
              <a:extLst>
                <a:ext uri="{FF2B5EF4-FFF2-40B4-BE49-F238E27FC236}">
                  <a16:creationId xmlns:a16="http://schemas.microsoft.com/office/drawing/2014/main" id="{7385C174-0525-822E-8C96-5C0A36D62D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78245" y="5880296"/>
              <a:ext cx="717755" cy="717755"/>
            </a:xfrm>
            <a:prstGeom prst="rect">
              <a:avLst/>
            </a:prstGeom>
          </p:spPr>
        </p:pic>
        <p:sp>
          <p:nvSpPr>
            <p:cNvPr id="14" name="TextBox 13">
              <a:extLst>
                <a:ext uri="{FF2B5EF4-FFF2-40B4-BE49-F238E27FC236}">
                  <a16:creationId xmlns:a16="http://schemas.microsoft.com/office/drawing/2014/main" id="{280378B1-1BAC-F2AB-B14B-7233F1120F76}"/>
                </a:ext>
              </a:extLst>
            </p:cNvPr>
            <p:cNvSpPr txBox="1"/>
            <p:nvPr/>
          </p:nvSpPr>
          <p:spPr>
            <a:xfrm>
              <a:off x="4177402" y="5985436"/>
              <a:ext cx="1326049" cy="461665"/>
            </a:xfrm>
            <a:prstGeom prst="rect">
              <a:avLst/>
            </a:prstGeom>
            <a:noFill/>
          </p:spPr>
          <p:txBody>
            <a:bodyPr wrap="square" rtlCol="0">
              <a:spAutoFit/>
            </a:bodyPr>
            <a:lstStyle/>
            <a:p>
              <a:pPr algn="r"/>
              <a:r>
                <a:rPr lang="en-GB" sz="1200" dirty="0">
                  <a:solidFill>
                    <a:schemeClr val="accent3"/>
                  </a:solidFill>
                </a:rPr>
                <a:t>Return to contents page</a:t>
              </a:r>
            </a:p>
          </p:txBody>
        </p:sp>
      </p:grpSp>
      <p:sp>
        <p:nvSpPr>
          <p:cNvPr id="15" name="Rectangle 14">
            <a:hlinkClick r:id="rId8"/>
            <a:extLst>
              <a:ext uri="{FF2B5EF4-FFF2-40B4-BE49-F238E27FC236}">
                <a16:creationId xmlns:a16="http://schemas.microsoft.com/office/drawing/2014/main" id="{D6F52EB8-5D59-BF24-C592-8959363008FF}"/>
              </a:ext>
            </a:extLst>
          </p:cNvPr>
          <p:cNvSpPr/>
          <p:nvPr/>
        </p:nvSpPr>
        <p:spPr>
          <a:xfrm>
            <a:off x="515938" y="5949950"/>
            <a:ext cx="211496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3" action="ppaction://hlinksldjump" tooltip="The inner pieces of this diversity wheel are dimensions of diversity that are defined as protected characteristics in the Equality Act 2010. These perhaps most regularly come to mind when considering EDB. "/>
            <a:extLst>
              <a:ext uri="{FF2B5EF4-FFF2-40B4-BE49-F238E27FC236}">
                <a16:creationId xmlns:a16="http://schemas.microsoft.com/office/drawing/2014/main" id="{7D954982-9E81-010F-3B02-584852BE1F2F}"/>
              </a:ext>
            </a:extLst>
          </p:cNvPr>
          <p:cNvSpPr/>
          <p:nvPr/>
        </p:nvSpPr>
        <p:spPr>
          <a:xfrm>
            <a:off x="7044871" y="2443162"/>
            <a:ext cx="2931682" cy="28599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ircle: Hollow 23">
            <a:hlinkClick r:id="rId3" action="ppaction://hlinksldjump" tooltip="For reference and to prompt further thought about a definition of diversity that goes beyond that defined in equality legislation, the outer pieces of this wheel capture some additional dimensions of diversity."/>
            <a:extLst>
              <a:ext uri="{FF2B5EF4-FFF2-40B4-BE49-F238E27FC236}">
                <a16:creationId xmlns:a16="http://schemas.microsoft.com/office/drawing/2014/main" id="{94E584B9-8DDD-8A9D-1846-689A407DBCFD}"/>
              </a:ext>
            </a:extLst>
          </p:cNvPr>
          <p:cNvSpPr/>
          <p:nvPr/>
        </p:nvSpPr>
        <p:spPr>
          <a:xfrm>
            <a:off x="6267581" y="1483681"/>
            <a:ext cx="4778866" cy="4778866"/>
          </a:xfrm>
          <a:prstGeom prst="donut">
            <a:avLst>
              <a:gd name="adj" fmla="val 164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Oval 25">
            <a:hlinkClick r:id="rId3" action="ppaction://hlinksldjump" tooltip="The inner pieces of this diversity wheel are dimensions of diversity that are defined as protected characteristics in the Equality Act 2010. These perhaps most regularly come to mind when considering EDB."/>
            <a:extLst>
              <a:ext uri="{FF2B5EF4-FFF2-40B4-BE49-F238E27FC236}">
                <a16:creationId xmlns:a16="http://schemas.microsoft.com/office/drawing/2014/main" id="{3E91BCA0-D3A4-513B-2A01-CF79F7C1F5B9}"/>
              </a:ext>
            </a:extLst>
          </p:cNvPr>
          <p:cNvSpPr/>
          <p:nvPr/>
        </p:nvSpPr>
        <p:spPr>
          <a:xfrm>
            <a:off x="7157165" y="1668379"/>
            <a:ext cx="3558961" cy="3558961"/>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09C7B923-EB20-FDD5-14B5-457864F34644}"/>
              </a:ext>
            </a:extLst>
          </p:cNvPr>
          <p:cNvGrpSpPr/>
          <p:nvPr/>
        </p:nvGrpSpPr>
        <p:grpSpPr>
          <a:xfrm>
            <a:off x="3575231" y="384185"/>
            <a:ext cx="10352936" cy="6317593"/>
            <a:chOff x="912547" y="-85491"/>
            <a:chExt cx="11506917" cy="7021778"/>
          </a:xfrm>
        </p:grpSpPr>
        <p:graphicFrame>
          <p:nvGraphicFramePr>
            <p:cNvPr id="27" name="Chart 26">
              <a:extLst>
                <a:ext uri="{FF2B5EF4-FFF2-40B4-BE49-F238E27FC236}">
                  <a16:creationId xmlns:a16="http://schemas.microsoft.com/office/drawing/2014/main" id="{05556A00-8053-A947-5DFF-C27347C5F113}"/>
                </a:ext>
              </a:extLst>
            </p:cNvPr>
            <p:cNvGraphicFramePr>
              <a:graphicFrameLocks/>
            </p:cNvGraphicFramePr>
            <p:nvPr>
              <p:extLst>
                <p:ext uri="{D42A27DB-BD31-4B8C-83A1-F6EECF244321}">
                  <p14:modId xmlns:p14="http://schemas.microsoft.com/office/powerpoint/2010/main" val="2675797353"/>
                </p:ext>
              </p:extLst>
            </p:nvPr>
          </p:nvGraphicFramePr>
          <p:xfrm>
            <a:off x="912547" y="-85491"/>
            <a:ext cx="11506917" cy="702177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8" name="Chart 27">
              <a:extLst>
                <a:ext uri="{FF2B5EF4-FFF2-40B4-BE49-F238E27FC236}">
                  <a16:creationId xmlns:a16="http://schemas.microsoft.com/office/drawing/2014/main" id="{3F277D73-430E-E177-07D9-0481D41C714D}"/>
                </a:ext>
              </a:extLst>
            </p:cNvPr>
            <p:cNvGraphicFramePr>
              <a:graphicFrameLocks/>
            </p:cNvGraphicFramePr>
            <p:nvPr>
              <p:extLst>
                <p:ext uri="{D42A27DB-BD31-4B8C-83A1-F6EECF244321}">
                  <p14:modId xmlns:p14="http://schemas.microsoft.com/office/powerpoint/2010/main" val="3169945933"/>
                </p:ext>
              </p:extLst>
            </p:nvPr>
          </p:nvGraphicFramePr>
          <p:xfrm>
            <a:off x="3629025" y="409575"/>
            <a:ext cx="7239000" cy="4343400"/>
          </p:xfrm>
          <a:graphic>
            <a:graphicData uri="http://schemas.openxmlformats.org/drawingml/2006/chart">
              <c:chart xmlns:c="http://schemas.openxmlformats.org/drawingml/2006/chart" xmlns:r="http://schemas.openxmlformats.org/officeDocument/2006/relationships" r:id="rId10"/>
            </a:graphicData>
          </a:graphic>
        </p:graphicFrame>
        <p:sp>
          <p:nvSpPr>
            <p:cNvPr id="29" name="Oval 28">
              <a:extLst>
                <a:ext uri="{FF2B5EF4-FFF2-40B4-BE49-F238E27FC236}">
                  <a16:creationId xmlns:a16="http://schemas.microsoft.com/office/drawing/2014/main" id="{2A202DF2-A33D-5FA7-C573-FE03815F1C21}"/>
                </a:ext>
              </a:extLst>
            </p:cNvPr>
            <p:cNvSpPr/>
            <p:nvPr/>
          </p:nvSpPr>
          <p:spPr>
            <a:xfrm>
              <a:off x="4609475" y="1371047"/>
              <a:ext cx="4134475" cy="41344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Diagram 29">
              <a:hlinkClick r:id="rId3" action="ppaction://hlinksldjump" tooltip="For reference and to prompt further thought about a definition of diversity that goes beyond that defined in equality legislation, the outer pieces of this wheel capture some additional dimensions of diversity."/>
              <a:extLst>
                <a:ext uri="{FF2B5EF4-FFF2-40B4-BE49-F238E27FC236}">
                  <a16:creationId xmlns:a16="http://schemas.microsoft.com/office/drawing/2014/main" id="{D7184CBE-9D31-3B25-C6B0-FEC54D2084B7}"/>
                </a:ext>
              </a:extLst>
            </p:cNvPr>
            <p:cNvGraphicFramePr/>
            <p:nvPr>
              <p:extLst>
                <p:ext uri="{D42A27DB-BD31-4B8C-83A1-F6EECF244321}">
                  <p14:modId xmlns:p14="http://schemas.microsoft.com/office/powerpoint/2010/main" val="2857560302"/>
                </p:ext>
              </p:extLst>
            </p:nvPr>
          </p:nvGraphicFramePr>
          <p:xfrm>
            <a:off x="2146759" y="474939"/>
            <a:ext cx="8962291" cy="590091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31" name="Chart 30">
              <a:extLst>
                <a:ext uri="{FF2B5EF4-FFF2-40B4-BE49-F238E27FC236}">
                  <a16:creationId xmlns:a16="http://schemas.microsoft.com/office/drawing/2014/main" id="{AC3BEA67-40FB-33C6-3B38-813C484AB75D}"/>
                </a:ext>
              </a:extLst>
            </p:cNvPr>
            <p:cNvGraphicFramePr>
              <a:graphicFrameLocks/>
            </p:cNvGraphicFramePr>
            <p:nvPr>
              <p:extLst>
                <p:ext uri="{D42A27DB-BD31-4B8C-83A1-F6EECF244321}">
                  <p14:modId xmlns:p14="http://schemas.microsoft.com/office/powerpoint/2010/main" val="980556066"/>
                </p:ext>
              </p:extLst>
            </p:nvPr>
          </p:nvGraphicFramePr>
          <p:xfrm>
            <a:off x="3238591" y="1466491"/>
            <a:ext cx="6778625" cy="4067175"/>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32" name="Diagram 31">
              <a:hlinkClick r:id="rId3" action="ppaction://hlinksldjump" tooltip="The inner pieces of this diversity wheel are dimensions of diversity that are defined as protected characteristics in the Equality Act 2010. These perhaps most regularly come to mind when considering EDB."/>
              <a:extLst>
                <a:ext uri="{FF2B5EF4-FFF2-40B4-BE49-F238E27FC236}">
                  <a16:creationId xmlns:a16="http://schemas.microsoft.com/office/drawing/2014/main" id="{DE8B870F-3B2B-3770-1E0C-97CFB473130A}"/>
                </a:ext>
              </a:extLst>
            </p:cNvPr>
            <p:cNvGraphicFramePr/>
            <p:nvPr>
              <p:extLst>
                <p:ext uri="{D42A27DB-BD31-4B8C-83A1-F6EECF244321}">
                  <p14:modId xmlns:p14="http://schemas.microsoft.com/office/powerpoint/2010/main" val="4196106874"/>
                </p:ext>
              </p:extLst>
            </p:nvPr>
          </p:nvGraphicFramePr>
          <p:xfrm>
            <a:off x="4041877" y="1747832"/>
            <a:ext cx="5183378" cy="367108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3" name="Oval 32">
              <a:extLst>
                <a:ext uri="{FF2B5EF4-FFF2-40B4-BE49-F238E27FC236}">
                  <a16:creationId xmlns:a16="http://schemas.microsoft.com/office/drawing/2014/main" id="{58EE4109-4C97-0EE6-6716-EC5731E09EE8}"/>
                </a:ext>
              </a:extLst>
            </p:cNvPr>
            <p:cNvSpPr/>
            <p:nvPr/>
          </p:nvSpPr>
          <p:spPr>
            <a:xfrm>
              <a:off x="5569915" y="2377588"/>
              <a:ext cx="2211228" cy="22112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34" name="TextBox 33">
              <a:extLst>
                <a:ext uri="{FF2B5EF4-FFF2-40B4-BE49-F238E27FC236}">
                  <a16:creationId xmlns:a16="http://schemas.microsoft.com/office/drawing/2014/main" id="{EA7E4E93-B2DB-D196-4019-9FD6B6FEBFF8}"/>
                </a:ext>
              </a:extLst>
            </p:cNvPr>
            <p:cNvSpPr txBox="1"/>
            <p:nvPr/>
          </p:nvSpPr>
          <p:spPr>
            <a:xfrm>
              <a:off x="5669262" y="2975628"/>
              <a:ext cx="2026156" cy="1419580"/>
            </a:xfrm>
            <a:prstGeom prst="rect">
              <a:avLst/>
            </a:prstGeom>
            <a:noFill/>
          </p:spPr>
          <p:txBody>
            <a:bodyPr wrap="square" lIns="0" tIns="0" rIns="0" bIns="0" rtlCol="0">
              <a:noAutofit/>
            </a:bodyPr>
            <a:lstStyle/>
            <a:p>
              <a:pPr algn="ctr">
                <a:lnSpc>
                  <a:spcPct val="102000"/>
                </a:lnSpc>
                <a:spcBef>
                  <a:spcPts val="1000"/>
                </a:spcBef>
                <a:buClr>
                  <a:schemeClr val="accent1"/>
                </a:buClr>
              </a:pPr>
              <a:r>
                <a:rPr lang="en-GB" sz="2400" b="1" dirty="0"/>
                <a:t>Dimensions of diversity</a:t>
              </a:r>
            </a:p>
            <a:p>
              <a:pPr algn="ctr">
                <a:lnSpc>
                  <a:spcPct val="102000"/>
                </a:lnSpc>
                <a:spcBef>
                  <a:spcPts val="1000"/>
                </a:spcBef>
                <a:buClr>
                  <a:schemeClr val="accent1"/>
                </a:buClr>
              </a:pPr>
              <a:r>
                <a:rPr lang="en-GB" sz="800" b="1" dirty="0"/>
                <a:t>RCOT, 2023</a:t>
              </a:r>
            </a:p>
          </p:txBody>
        </p:sp>
      </p:grpSp>
    </p:spTree>
    <p:extLst>
      <p:ext uri="{BB962C8B-B14F-4D97-AF65-F5344CB8AC3E}">
        <p14:creationId xmlns:p14="http://schemas.microsoft.com/office/powerpoint/2010/main" val="404341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5A3FB6-933F-DA3E-9115-E8229BBCCA8D}"/>
              </a:ext>
            </a:extLst>
          </p:cNvPr>
          <p:cNvSpPr txBox="1"/>
          <p:nvPr/>
        </p:nvSpPr>
        <p:spPr>
          <a:xfrm>
            <a:off x="466867" y="1368813"/>
            <a:ext cx="10960446" cy="4493538"/>
          </a:xfrm>
          <a:prstGeom prst="rect">
            <a:avLst/>
          </a:prstGeom>
          <a:noFill/>
        </p:spPr>
        <p:txBody>
          <a:bodyPr wrap="square">
            <a:spAutoFit/>
          </a:bodyPr>
          <a:lstStyle/>
          <a:p>
            <a:pPr algn="l"/>
            <a:endParaRPr lang="en-GB" sz="1600" b="0" i="0" u="none" strike="noStrike" baseline="0" dirty="0">
              <a:solidFill>
                <a:srgbClr val="000000"/>
              </a:solidFill>
              <a:latin typeface="Arial" panose="020B0604020202020204" pitchFamily="34" charset="0"/>
            </a:endParaRPr>
          </a:p>
          <a:p>
            <a:r>
              <a:rPr lang="en-GB" dirty="0">
                <a:solidFill>
                  <a:schemeClr val="bg1"/>
                </a:solidFill>
                <a:latin typeface="Arial" panose="020B0604020202020204" pitchFamily="34" charset="0"/>
              </a:rPr>
              <a:t>We've developed this evidence-informed toolkit for every member of the occupational therapy workforce and RCOT community.</a:t>
            </a:r>
          </a:p>
          <a:p>
            <a:endParaRPr lang="en-GB" sz="1200" dirty="0">
              <a:solidFill>
                <a:schemeClr val="bg1"/>
              </a:solidFill>
              <a:latin typeface="Arial" panose="020B0604020202020204" pitchFamily="34" charset="0"/>
            </a:endParaRPr>
          </a:p>
          <a:p>
            <a:r>
              <a:rPr lang="en-GB" b="1" i="0" u="none" strike="noStrike" baseline="0" dirty="0">
                <a:solidFill>
                  <a:schemeClr val="bg1"/>
                </a:solidFill>
                <a:latin typeface="Arial" panose="020B0604020202020204" pitchFamily="34" charset="0"/>
              </a:rPr>
              <a:t>Equity, Diversity and Belonging (EDB) </a:t>
            </a:r>
            <a:r>
              <a:rPr lang="en-GB" b="0" i="0" u="none" strike="noStrike" baseline="0" dirty="0">
                <a:solidFill>
                  <a:schemeClr val="bg1"/>
                </a:solidFill>
                <a:latin typeface="Arial" panose="020B0604020202020204" pitchFamily="34" charset="0"/>
              </a:rPr>
              <a:t>is more than a pit stop or a destination; it’s an ongoing journey. </a:t>
            </a:r>
            <a:r>
              <a:rPr lang="en-GB" b="0" dirty="0">
                <a:solidFill>
                  <a:schemeClr val="bg1"/>
                </a:solidFill>
                <a:latin typeface="Arial" panose="020B0604020202020204" pitchFamily="34" charset="0"/>
                <a:cs typeface="Times New Roman" panose="02020603050405020304" pitchFamily="18" charset="0"/>
              </a:rPr>
              <a:t>T</a:t>
            </a:r>
            <a:r>
              <a:rPr kumimoji="0" lang="en-GB" altLang="en-US"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here’s no end point or destination, but a constant process of progress. </a:t>
            </a:r>
            <a:r>
              <a:rPr lang="en-GB" dirty="0">
                <a:solidFill>
                  <a:schemeClr val="bg1"/>
                </a:solidFill>
                <a:latin typeface="Arial" panose="020B0604020202020204" pitchFamily="34" charset="0"/>
              </a:rPr>
              <a:t>We hope our interactive toolkit will help you on your EDB journey.</a:t>
            </a:r>
          </a:p>
          <a:p>
            <a:endParaRPr lang="en-GB" sz="1200" dirty="0">
              <a:solidFill>
                <a:schemeClr val="bg1"/>
              </a:solidFill>
              <a:latin typeface="Arial" panose="020B0604020202020204" pitchFamily="34" charset="0"/>
            </a:endParaRPr>
          </a:p>
          <a:p>
            <a:r>
              <a:rPr lang="en-GB" dirty="0">
                <a:solidFill>
                  <a:schemeClr val="bg1"/>
                </a:solidFill>
                <a:latin typeface="Arial" panose="020B0604020202020204" pitchFamily="34" charset="0"/>
              </a:rPr>
              <a:t>The journey</a:t>
            </a:r>
            <a:r>
              <a:rPr lang="en-GB" b="0" i="0" u="none" strike="noStrike" baseline="0" dirty="0">
                <a:solidFill>
                  <a:schemeClr val="bg1"/>
                </a:solidFill>
                <a:latin typeface="Arial" panose="020B0604020202020204" pitchFamily="34" charset="0"/>
              </a:rPr>
              <a:t> starts with awareness. </a:t>
            </a:r>
            <a:r>
              <a:rPr lang="en-GB" dirty="0">
                <a:solidFill>
                  <a:schemeClr val="bg1"/>
                </a:solidFill>
                <a:latin typeface="Arial" panose="020B0604020202020204" pitchFamily="34" charset="0"/>
              </a:rPr>
              <a:t>F</a:t>
            </a:r>
            <a:r>
              <a:rPr lang="en-GB" b="0" i="0" u="none" strike="noStrike" baseline="0" dirty="0">
                <a:solidFill>
                  <a:schemeClr val="bg1"/>
                </a:solidFill>
                <a:latin typeface="Arial" panose="020B0604020202020204" pitchFamily="34" charset="0"/>
              </a:rPr>
              <a:t>rom there we can start </a:t>
            </a:r>
            <a:r>
              <a:rPr lang="en-GB" dirty="0">
                <a:solidFill>
                  <a:schemeClr val="bg1"/>
                </a:solidFill>
                <a:latin typeface="Arial" panose="020B0604020202020204" pitchFamily="34" charset="0"/>
              </a:rPr>
              <a:t>to take more </a:t>
            </a:r>
            <a:r>
              <a:rPr lang="en-GB" b="0" i="0" u="none" strike="noStrike" baseline="0" dirty="0">
                <a:solidFill>
                  <a:schemeClr val="bg1"/>
                </a:solidFill>
                <a:latin typeface="Arial" panose="020B0604020202020204" pitchFamily="34" charset="0"/>
              </a:rPr>
              <a:t>responsibility. Ultimately, it’s about growth in our understanding, knowledge, confidence and capacity to advocate, question and challenge. </a:t>
            </a:r>
            <a:r>
              <a:rPr lang="en-GB" dirty="0">
                <a:solidFill>
                  <a:schemeClr val="bg1"/>
                </a:solidFill>
                <a:latin typeface="Arial" panose="020B0604020202020204" pitchFamily="34" charset="0"/>
              </a:rPr>
              <a:t>Growth t</a:t>
            </a:r>
            <a:r>
              <a:rPr lang="en-GB" b="0" i="0" u="none" strike="noStrike" baseline="0" dirty="0">
                <a:solidFill>
                  <a:schemeClr val="bg1"/>
                </a:solidFill>
                <a:latin typeface="Arial" panose="020B0604020202020204" pitchFamily="34" charset="0"/>
              </a:rPr>
              <a:t>o move beyond awareness to action. </a:t>
            </a:r>
            <a:r>
              <a:rPr lang="en-GB" dirty="0">
                <a:solidFill>
                  <a:schemeClr val="bg1"/>
                </a:solidFill>
              </a:rPr>
              <a:t>It’s ok to make mistakes; it’s ok to get things wrong; it’s ok to not understand. </a:t>
            </a:r>
            <a:endParaRPr lang="en-GB" b="0" i="0" u="none" strike="noStrike" baseline="0" dirty="0">
              <a:solidFill>
                <a:schemeClr val="bg1"/>
              </a:solidFill>
              <a:latin typeface="Arial" panose="020B0604020202020204" pitchFamily="34" charset="0"/>
            </a:endParaRPr>
          </a:p>
          <a:p>
            <a:endParaRPr lang="en-GB" sz="1200" dirty="0">
              <a:solidFill>
                <a:schemeClr val="bg1"/>
              </a:solidFill>
              <a:latin typeface="Arial" panose="020B0604020202020204" pitchFamily="34" charset="0"/>
            </a:endParaRPr>
          </a:p>
          <a:p>
            <a:r>
              <a:rPr lang="en-GB" b="1" i="0" u="none" strike="noStrike" baseline="0" dirty="0">
                <a:solidFill>
                  <a:schemeClr val="bg1"/>
                </a:solidFill>
                <a:latin typeface="Arial" panose="020B0604020202020204" pitchFamily="34" charset="0"/>
              </a:rPr>
              <a:t>				Remember</a:t>
            </a:r>
            <a:r>
              <a:rPr lang="en-GB" b="0" i="0" u="none" strike="noStrike" baseline="0" dirty="0">
                <a:solidFill>
                  <a:schemeClr val="bg1"/>
                </a:solidFill>
                <a:latin typeface="Arial" panose="020B0604020202020204" pitchFamily="34" charset="0"/>
              </a:rPr>
              <a:t>: </a:t>
            </a:r>
          </a:p>
          <a:p>
            <a:pPr marL="3943350" lvl="8" indent="-285750">
              <a:buFont typeface="Arial" panose="020B0604020202020204" pitchFamily="34" charset="0"/>
              <a:buChar char="•"/>
            </a:pPr>
            <a:r>
              <a:rPr lang="en-GB" b="0" i="0" u="none" strike="noStrike" baseline="0" dirty="0">
                <a:solidFill>
                  <a:schemeClr val="bg1"/>
                </a:solidFill>
                <a:latin typeface="Arial" panose="020B0604020202020204" pitchFamily="34" charset="0"/>
              </a:rPr>
              <a:t>It is not easy. </a:t>
            </a:r>
            <a:endParaRPr lang="en-GB" dirty="0">
              <a:solidFill>
                <a:schemeClr val="bg1"/>
              </a:solidFill>
              <a:latin typeface="Arial" panose="020B0604020202020204" pitchFamily="34" charset="0"/>
            </a:endParaRPr>
          </a:p>
          <a:p>
            <a:pPr marL="3943350" lvl="8" indent="-285750">
              <a:buFont typeface="Arial" panose="020B0604020202020204" pitchFamily="34" charset="0"/>
              <a:buChar char="•"/>
            </a:pPr>
            <a:r>
              <a:rPr lang="en-GB" b="0" i="0" u="none" strike="noStrike" baseline="0" dirty="0">
                <a:solidFill>
                  <a:schemeClr val="bg1"/>
                </a:solidFill>
                <a:latin typeface="Arial" panose="020B0604020202020204" pitchFamily="34" charset="0"/>
              </a:rPr>
              <a:t>It may be challenging and uncomfortable.</a:t>
            </a:r>
          </a:p>
          <a:p>
            <a:pPr marL="3943350" lvl="8" indent="-285750">
              <a:buFont typeface="Arial" panose="020B0604020202020204" pitchFamily="34" charset="0"/>
              <a:buChar char="•"/>
            </a:pPr>
            <a:r>
              <a:rPr lang="en-GB" b="0" i="0" u="none" strike="noStrike" baseline="0" dirty="0">
                <a:solidFill>
                  <a:schemeClr val="bg1"/>
                </a:solidFill>
                <a:latin typeface="Arial" panose="020B0604020202020204" pitchFamily="34" charset="0"/>
              </a:rPr>
              <a:t>It is an ongoing journey.</a:t>
            </a:r>
          </a:p>
        </p:txBody>
      </p:sp>
      <p:sp>
        <p:nvSpPr>
          <p:cNvPr id="3" name="Isosceles Triangle 2">
            <a:hlinkClick r:id="rId3" action="ppaction://hlinksldjump"/>
            <a:extLst>
              <a:ext uri="{FF2B5EF4-FFF2-40B4-BE49-F238E27FC236}">
                <a16:creationId xmlns:a16="http://schemas.microsoft.com/office/drawing/2014/main" id="{BCE73A51-EE6D-4C2C-1487-F97D85574F43}"/>
              </a:ext>
            </a:extLst>
          </p:cNvPr>
          <p:cNvSpPr/>
          <p:nvPr/>
        </p:nvSpPr>
        <p:spPr>
          <a:xfrm rot="5400000">
            <a:off x="11176676" y="6054076"/>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B937431-53F3-0A44-91FC-07A9F3371E10}"/>
              </a:ext>
            </a:extLst>
          </p:cNvPr>
          <p:cNvSpPr txBox="1"/>
          <p:nvPr/>
        </p:nvSpPr>
        <p:spPr>
          <a:xfrm>
            <a:off x="10394267" y="6093285"/>
            <a:ext cx="765313" cy="369332"/>
          </a:xfrm>
          <a:prstGeom prst="rect">
            <a:avLst/>
          </a:prstGeom>
          <a:noFill/>
        </p:spPr>
        <p:txBody>
          <a:bodyPr wrap="square" rtlCol="0">
            <a:spAutoFit/>
          </a:bodyPr>
          <a:lstStyle/>
          <a:p>
            <a:r>
              <a:rPr lang="en-GB" b="1" dirty="0">
                <a:solidFill>
                  <a:schemeClr val="bg1"/>
                </a:solidFill>
              </a:rPr>
              <a:t>Next</a:t>
            </a:r>
          </a:p>
        </p:txBody>
      </p:sp>
      <p:sp>
        <p:nvSpPr>
          <p:cNvPr id="6" name="Title 2">
            <a:extLst>
              <a:ext uri="{FF2B5EF4-FFF2-40B4-BE49-F238E27FC236}">
                <a16:creationId xmlns:a16="http://schemas.microsoft.com/office/drawing/2014/main" id="{6E552DCA-8D83-D2D7-7D2C-5257F8AB1AA3}"/>
              </a:ext>
            </a:extLst>
          </p:cNvPr>
          <p:cNvSpPr txBox="1">
            <a:spLocks/>
          </p:cNvSpPr>
          <p:nvPr/>
        </p:nvSpPr>
        <p:spPr>
          <a:xfrm>
            <a:off x="541640" y="720000"/>
            <a:ext cx="11160000" cy="7920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GB" dirty="0"/>
              <a:t>Introduction</a:t>
            </a:r>
          </a:p>
        </p:txBody>
      </p:sp>
      <p:sp>
        <p:nvSpPr>
          <p:cNvPr id="8" name="Title 7">
            <a:extLst>
              <a:ext uri="{FF2B5EF4-FFF2-40B4-BE49-F238E27FC236}">
                <a16:creationId xmlns:a16="http://schemas.microsoft.com/office/drawing/2014/main" id="{5194B5AB-1ABB-F9F3-8B26-D9D9B0881DAE}"/>
              </a:ext>
            </a:extLst>
          </p:cNvPr>
          <p:cNvSpPr>
            <a:spLocks noGrp="1"/>
          </p:cNvSpPr>
          <p:nvPr>
            <p:ph type="ctrTitle"/>
          </p:nvPr>
        </p:nvSpPr>
        <p:spPr>
          <a:xfrm>
            <a:off x="541639" y="800099"/>
            <a:ext cx="11134424" cy="799500"/>
          </a:xfrm>
        </p:spPr>
        <p:txBody>
          <a:bodyPr/>
          <a:lstStyle/>
          <a:p>
            <a:r>
              <a:rPr lang="en-GB" dirty="0"/>
              <a:t> </a:t>
            </a:r>
          </a:p>
        </p:txBody>
      </p:sp>
      <p:sp>
        <p:nvSpPr>
          <p:cNvPr id="9" name="Isosceles Triangle 8">
            <a:hlinkClick r:id="rId4" action="ppaction://hlinksldjump"/>
            <a:extLst>
              <a:ext uri="{FF2B5EF4-FFF2-40B4-BE49-F238E27FC236}">
                <a16:creationId xmlns:a16="http://schemas.microsoft.com/office/drawing/2014/main" id="{608BD12C-A75B-FC22-1E39-51825275E7BD}"/>
              </a:ext>
            </a:extLst>
          </p:cNvPr>
          <p:cNvSpPr/>
          <p:nvPr/>
        </p:nvSpPr>
        <p:spPr>
          <a:xfrm rot="16200000">
            <a:off x="2710515" y="6032228"/>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BB64216-F17E-0F1B-9FEC-35626F98E35E}"/>
              </a:ext>
            </a:extLst>
          </p:cNvPr>
          <p:cNvSpPr txBox="1"/>
          <p:nvPr/>
        </p:nvSpPr>
        <p:spPr>
          <a:xfrm>
            <a:off x="3342574" y="6071438"/>
            <a:ext cx="765313" cy="369332"/>
          </a:xfrm>
          <a:prstGeom prst="rect">
            <a:avLst/>
          </a:prstGeom>
          <a:noFill/>
        </p:spPr>
        <p:txBody>
          <a:bodyPr wrap="square" rtlCol="0">
            <a:spAutoFit/>
          </a:bodyPr>
          <a:lstStyle/>
          <a:p>
            <a:r>
              <a:rPr lang="en-GB" b="1" dirty="0">
                <a:solidFill>
                  <a:schemeClr val="bg1"/>
                </a:solidFill>
              </a:rPr>
              <a:t>Back</a:t>
            </a:r>
          </a:p>
        </p:txBody>
      </p:sp>
      <p:sp>
        <p:nvSpPr>
          <p:cNvPr id="2" name="Rectangle 1">
            <a:hlinkClick r:id="rId5"/>
            <a:extLst>
              <a:ext uri="{FF2B5EF4-FFF2-40B4-BE49-F238E27FC236}">
                <a16:creationId xmlns:a16="http://schemas.microsoft.com/office/drawing/2014/main" id="{7B4E7BB0-BE76-CB0C-BEB4-02060C889585}"/>
              </a:ext>
            </a:extLst>
          </p:cNvPr>
          <p:cNvSpPr/>
          <p:nvPr/>
        </p:nvSpPr>
        <p:spPr>
          <a:xfrm>
            <a:off x="515938" y="5949950"/>
            <a:ext cx="211496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3397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DEBF2E-60C6-2B0B-F9C1-C1D75B317910}"/>
              </a:ext>
            </a:extLst>
          </p:cNvPr>
          <p:cNvSpPr txBox="1"/>
          <p:nvPr/>
        </p:nvSpPr>
        <p:spPr>
          <a:xfrm>
            <a:off x="444498" y="1704455"/>
            <a:ext cx="10641260" cy="4862870"/>
          </a:xfrm>
          <a:prstGeom prst="rect">
            <a:avLst/>
          </a:prstGeom>
          <a:noFill/>
        </p:spPr>
        <p:txBody>
          <a:bodyPr wrap="square" rtlCol="0">
            <a:spAutoFit/>
          </a:bodyPr>
          <a:lstStyle/>
          <a:p>
            <a:r>
              <a:rPr lang="en-GB" dirty="0"/>
              <a:t>Transformation and growth, moving through those stages of competence, is not always easy. Particularly relating to </a:t>
            </a:r>
            <a:r>
              <a:rPr lang="en-GB" b="1" dirty="0"/>
              <a:t>Equity, Diversity and Belonging</a:t>
            </a:r>
            <a:r>
              <a:rPr lang="en-GB" dirty="0"/>
              <a:t>, the learning and transformation process can be uncomfortable and challenging. </a:t>
            </a:r>
          </a:p>
          <a:p>
            <a:endParaRPr lang="en-GB" dirty="0"/>
          </a:p>
          <a:p>
            <a:r>
              <a:rPr lang="en-GB" dirty="0"/>
              <a:t>It’s ok to make mistakes; it’s ok to get things wrong; it’s ok to not understand. </a:t>
            </a:r>
          </a:p>
          <a:p>
            <a:endParaRPr lang="en-GB" dirty="0"/>
          </a:p>
          <a:p>
            <a:r>
              <a:rPr lang="en-GB" dirty="0"/>
              <a:t>Growth comes from wanting to remedy our mistakes; wanting to get things right; learning to better understand. This is where we translate </a:t>
            </a:r>
            <a:r>
              <a:rPr lang="en-GB" b="1" dirty="0"/>
              <a:t>awareness</a:t>
            </a:r>
            <a:r>
              <a:rPr lang="en-GB" dirty="0"/>
              <a:t> into </a:t>
            </a:r>
            <a:r>
              <a:rPr lang="en-GB" b="1" dirty="0"/>
              <a:t>action</a:t>
            </a:r>
            <a:r>
              <a:rPr lang="en-GB" dirty="0"/>
              <a:t>. </a:t>
            </a:r>
          </a:p>
          <a:p>
            <a:endParaRPr lang="en-GB" dirty="0"/>
          </a:p>
          <a:p>
            <a:r>
              <a:rPr lang="en-GB" dirty="0"/>
              <a:t>We hope that this toolkit has prompted and/or supported some critical self-reflection and self-assessment with respect to </a:t>
            </a:r>
            <a:r>
              <a:rPr lang="en-GB" b="1" dirty="0"/>
              <a:t>Equity, Diversity and Belonging. </a:t>
            </a:r>
            <a:r>
              <a:rPr lang="en-GB" dirty="0"/>
              <a:t>You can, and are encouraged to, return to this resource at any time. Please remember those three points we started with:</a:t>
            </a:r>
          </a:p>
          <a:p>
            <a:endParaRPr lang="en-GB" sz="1200" dirty="0"/>
          </a:p>
          <a:p>
            <a:pPr marL="3943350" lvl="8" indent="-285750">
              <a:buFont typeface="Arial" panose="020B0604020202020204" pitchFamily="34" charset="0"/>
              <a:buChar char="•"/>
            </a:pPr>
            <a:r>
              <a:rPr lang="en-GB" dirty="0"/>
              <a:t> It is </a:t>
            </a:r>
            <a:r>
              <a:rPr lang="en-GB" b="0" i="0" u="none" strike="noStrike" baseline="0" dirty="0">
                <a:latin typeface="Arial" panose="020B0604020202020204" pitchFamily="34" charset="0"/>
              </a:rPr>
              <a:t>not easy.</a:t>
            </a:r>
          </a:p>
          <a:p>
            <a:pPr marL="3943350" lvl="8" indent="-285750">
              <a:buFont typeface="Arial" panose="020B0604020202020204" pitchFamily="34" charset="0"/>
              <a:buChar char="•"/>
            </a:pPr>
            <a:r>
              <a:rPr lang="en-GB" b="0" i="0" u="none" strike="noStrike" baseline="0" dirty="0">
                <a:latin typeface="Arial" panose="020B0604020202020204" pitchFamily="34" charset="0"/>
              </a:rPr>
              <a:t> It may be challenging and uncomfortable.</a:t>
            </a:r>
          </a:p>
          <a:p>
            <a:pPr marL="3943350" lvl="8" indent="-285750">
              <a:buFont typeface="Arial" panose="020B0604020202020204" pitchFamily="34" charset="0"/>
              <a:buChar char="•"/>
            </a:pPr>
            <a:r>
              <a:rPr lang="en-GB" b="0" i="0" u="none" strike="noStrike" baseline="0" dirty="0">
                <a:latin typeface="Arial" panose="020B0604020202020204" pitchFamily="34" charset="0"/>
              </a:rPr>
              <a:t> It is an ongoing journey.</a:t>
            </a:r>
          </a:p>
          <a:p>
            <a:endParaRPr lang="en-GB" sz="1200" dirty="0"/>
          </a:p>
          <a:p>
            <a:endParaRPr lang="en-GB" dirty="0"/>
          </a:p>
        </p:txBody>
      </p:sp>
      <p:sp>
        <p:nvSpPr>
          <p:cNvPr id="6" name="Title 2">
            <a:extLst>
              <a:ext uri="{FF2B5EF4-FFF2-40B4-BE49-F238E27FC236}">
                <a16:creationId xmlns:a16="http://schemas.microsoft.com/office/drawing/2014/main" id="{DD8CC0D7-A0EB-A6C9-B54F-5D9BB3FC15FD}"/>
              </a:ext>
            </a:extLst>
          </p:cNvPr>
          <p:cNvSpPr txBox="1">
            <a:spLocks noGrp="1"/>
          </p:cNvSpPr>
          <p:nvPr>
            <p:ph type="title"/>
          </p:nvPr>
        </p:nvSpPr>
        <p:spPr>
          <a:xfrm>
            <a:off x="541338" y="755130"/>
            <a:ext cx="10260012" cy="720725"/>
          </a:xfrm>
          <a:prstGeom prst="rect">
            <a:avLst/>
          </a:prstGeom>
        </p:spPr>
        <p:txBody>
          <a:bodyPr vert="horz" lIns="0" tIns="0" rIns="0" bIns="0" rtlCol="0" anchor="t" anchorCtr="0">
            <a:normAutofit fontScale="90000"/>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GB" sz="4400" dirty="0">
                <a:solidFill>
                  <a:schemeClr val="tx1"/>
                </a:solidFill>
              </a:rPr>
              <a:t>Transformation and growth</a:t>
            </a:r>
            <a:br>
              <a:rPr lang="en-GB" sz="4400" dirty="0">
                <a:solidFill>
                  <a:schemeClr val="tx1"/>
                </a:solidFill>
              </a:rPr>
            </a:br>
            <a:r>
              <a:rPr lang="en-GB" sz="3100" dirty="0">
                <a:solidFill>
                  <a:schemeClr val="tx1"/>
                </a:solidFill>
              </a:rPr>
              <a:t>A process…</a:t>
            </a:r>
          </a:p>
        </p:txBody>
      </p:sp>
      <p:sp>
        <p:nvSpPr>
          <p:cNvPr id="7" name="Isosceles Triangle 6">
            <a:hlinkClick r:id="rId2" action="ppaction://hlinksldjump"/>
            <a:extLst>
              <a:ext uri="{FF2B5EF4-FFF2-40B4-BE49-F238E27FC236}">
                <a16:creationId xmlns:a16="http://schemas.microsoft.com/office/drawing/2014/main" id="{DB02A919-55AB-DDE7-6E99-BABF6610E970}"/>
              </a:ext>
            </a:extLst>
          </p:cNvPr>
          <p:cNvSpPr/>
          <p:nvPr/>
        </p:nvSpPr>
        <p:spPr>
          <a:xfrm rot="16200000">
            <a:off x="525782" y="295159"/>
            <a:ext cx="501275" cy="4673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459C2C9-775A-22DE-E48C-95FFADD4664B}"/>
              </a:ext>
            </a:extLst>
          </p:cNvPr>
          <p:cNvSpPr txBox="1"/>
          <p:nvPr/>
        </p:nvSpPr>
        <p:spPr>
          <a:xfrm>
            <a:off x="1157841" y="334369"/>
            <a:ext cx="765313" cy="369332"/>
          </a:xfrm>
          <a:prstGeom prst="rect">
            <a:avLst/>
          </a:prstGeom>
          <a:noFill/>
        </p:spPr>
        <p:txBody>
          <a:bodyPr wrap="square" rtlCol="0">
            <a:spAutoFit/>
          </a:bodyPr>
          <a:lstStyle/>
          <a:p>
            <a:r>
              <a:rPr lang="en-GB" b="1" dirty="0"/>
              <a:t>Back</a:t>
            </a:r>
          </a:p>
        </p:txBody>
      </p:sp>
      <p:grpSp>
        <p:nvGrpSpPr>
          <p:cNvPr id="9" name="Group 8">
            <a:extLst>
              <a:ext uri="{FF2B5EF4-FFF2-40B4-BE49-F238E27FC236}">
                <a16:creationId xmlns:a16="http://schemas.microsoft.com/office/drawing/2014/main" id="{FB37C24E-77E9-6C70-9A21-9B22F424B157}"/>
              </a:ext>
            </a:extLst>
          </p:cNvPr>
          <p:cNvGrpSpPr/>
          <p:nvPr/>
        </p:nvGrpSpPr>
        <p:grpSpPr>
          <a:xfrm>
            <a:off x="10409347" y="288506"/>
            <a:ext cx="1266717" cy="501275"/>
            <a:chOff x="10237102" y="5951379"/>
            <a:chExt cx="1266717" cy="501275"/>
          </a:xfrm>
          <a:solidFill>
            <a:schemeClr val="tx1"/>
          </a:solidFill>
        </p:grpSpPr>
        <p:sp>
          <p:nvSpPr>
            <p:cNvPr id="10" name="Isosceles Triangle 9">
              <a:hlinkClick r:id="rId3" action="ppaction://hlinksldjump"/>
              <a:extLst>
                <a:ext uri="{FF2B5EF4-FFF2-40B4-BE49-F238E27FC236}">
                  <a16:creationId xmlns:a16="http://schemas.microsoft.com/office/drawing/2014/main" id="{4D9CCEC0-8A50-5C80-9EA2-8B9725A381A3}"/>
                </a:ext>
              </a:extLst>
            </p:cNvPr>
            <p:cNvSpPr/>
            <p:nvPr/>
          </p:nvSpPr>
          <p:spPr>
            <a:xfrm rot="5400000">
              <a:off x="11019511" y="5968347"/>
              <a:ext cx="501275" cy="4673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FF83738-0026-EC4E-FFB1-D357BD1AA75B}"/>
                </a:ext>
              </a:extLst>
            </p:cNvPr>
            <p:cNvSpPr txBox="1"/>
            <p:nvPr/>
          </p:nvSpPr>
          <p:spPr>
            <a:xfrm>
              <a:off x="10237102" y="6007557"/>
              <a:ext cx="765313" cy="369332"/>
            </a:xfrm>
            <a:prstGeom prst="rect">
              <a:avLst/>
            </a:prstGeom>
            <a:noFill/>
          </p:spPr>
          <p:txBody>
            <a:bodyPr wrap="square" rtlCol="0">
              <a:spAutoFit/>
            </a:bodyPr>
            <a:lstStyle/>
            <a:p>
              <a:r>
                <a:rPr lang="en-GB" b="1" dirty="0"/>
                <a:t>Next</a:t>
              </a:r>
            </a:p>
          </p:txBody>
        </p:sp>
      </p:grpSp>
      <p:grpSp>
        <p:nvGrpSpPr>
          <p:cNvPr id="2" name="Group 1">
            <a:extLst>
              <a:ext uri="{FF2B5EF4-FFF2-40B4-BE49-F238E27FC236}">
                <a16:creationId xmlns:a16="http://schemas.microsoft.com/office/drawing/2014/main" id="{CDD8EE88-3423-C602-AF8D-FC30FE9157AD}"/>
              </a:ext>
            </a:extLst>
          </p:cNvPr>
          <p:cNvGrpSpPr/>
          <p:nvPr/>
        </p:nvGrpSpPr>
        <p:grpSpPr>
          <a:xfrm>
            <a:off x="9884915" y="5908840"/>
            <a:ext cx="1918598" cy="717755"/>
            <a:chOff x="4177402" y="5880296"/>
            <a:chExt cx="1918598" cy="717755"/>
          </a:xfrm>
        </p:grpSpPr>
        <p:pic>
          <p:nvPicPr>
            <p:cNvPr id="3" name="Graphic 2" descr="List with solid fill">
              <a:hlinkClick r:id="rId4" action="ppaction://hlinksldjump"/>
              <a:extLst>
                <a:ext uri="{FF2B5EF4-FFF2-40B4-BE49-F238E27FC236}">
                  <a16:creationId xmlns:a16="http://schemas.microsoft.com/office/drawing/2014/main" id="{A7A7F571-C1CD-B02F-3FE5-AE30A1D006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78245" y="5880296"/>
              <a:ext cx="717755" cy="717755"/>
            </a:xfrm>
            <a:prstGeom prst="rect">
              <a:avLst/>
            </a:prstGeom>
          </p:spPr>
        </p:pic>
        <p:sp>
          <p:nvSpPr>
            <p:cNvPr id="4" name="TextBox 3">
              <a:extLst>
                <a:ext uri="{FF2B5EF4-FFF2-40B4-BE49-F238E27FC236}">
                  <a16:creationId xmlns:a16="http://schemas.microsoft.com/office/drawing/2014/main" id="{0EC968CB-A3CC-36DF-7640-DF67128DD6CF}"/>
                </a:ext>
              </a:extLst>
            </p:cNvPr>
            <p:cNvSpPr txBox="1"/>
            <p:nvPr/>
          </p:nvSpPr>
          <p:spPr>
            <a:xfrm>
              <a:off x="4177402" y="5985436"/>
              <a:ext cx="1326049" cy="461665"/>
            </a:xfrm>
            <a:prstGeom prst="rect">
              <a:avLst/>
            </a:prstGeom>
            <a:noFill/>
          </p:spPr>
          <p:txBody>
            <a:bodyPr wrap="square" rtlCol="0">
              <a:spAutoFit/>
            </a:bodyPr>
            <a:lstStyle/>
            <a:p>
              <a:pPr algn="r"/>
              <a:r>
                <a:rPr lang="en-GB" sz="1200" dirty="0">
                  <a:solidFill>
                    <a:schemeClr val="accent3"/>
                  </a:solidFill>
                </a:rPr>
                <a:t>Return to contents page</a:t>
              </a:r>
            </a:p>
          </p:txBody>
        </p:sp>
      </p:grpSp>
      <p:sp>
        <p:nvSpPr>
          <p:cNvPr id="12" name="Rectangle 11">
            <a:hlinkClick r:id="rId7"/>
            <a:extLst>
              <a:ext uri="{FF2B5EF4-FFF2-40B4-BE49-F238E27FC236}">
                <a16:creationId xmlns:a16="http://schemas.microsoft.com/office/drawing/2014/main" id="{D3203397-3D5E-F5FE-6C85-C5367530071A}"/>
              </a:ext>
            </a:extLst>
          </p:cNvPr>
          <p:cNvSpPr/>
          <p:nvPr/>
        </p:nvSpPr>
        <p:spPr>
          <a:xfrm>
            <a:off x="515938" y="5949950"/>
            <a:ext cx="211496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3843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7A1A28-A8EB-E27E-42EF-A11076AC0556}"/>
              </a:ext>
            </a:extLst>
          </p:cNvPr>
          <p:cNvSpPr>
            <a:spLocks noGrp="1"/>
          </p:cNvSpPr>
          <p:nvPr>
            <p:ph type="title"/>
          </p:nvPr>
        </p:nvSpPr>
        <p:spPr/>
        <p:txBody>
          <a:bodyPr/>
          <a:lstStyle/>
          <a:p>
            <a:r>
              <a:rPr lang="en-GB" dirty="0"/>
              <a:t>Review and next steps</a:t>
            </a:r>
          </a:p>
        </p:txBody>
      </p:sp>
      <p:sp>
        <p:nvSpPr>
          <p:cNvPr id="2" name="TextBox 1">
            <a:extLst>
              <a:ext uri="{FF2B5EF4-FFF2-40B4-BE49-F238E27FC236}">
                <a16:creationId xmlns:a16="http://schemas.microsoft.com/office/drawing/2014/main" id="{26A9FF95-E0F7-BC5A-0CE4-0F7A6BA5DB4B}"/>
              </a:ext>
            </a:extLst>
          </p:cNvPr>
          <p:cNvSpPr txBox="1"/>
          <p:nvPr/>
        </p:nvSpPr>
        <p:spPr>
          <a:xfrm>
            <a:off x="478581" y="1715042"/>
            <a:ext cx="11197482" cy="3693319"/>
          </a:xfrm>
          <a:prstGeom prst="rect">
            <a:avLst/>
          </a:prstGeom>
          <a:noFill/>
        </p:spPr>
        <p:txBody>
          <a:bodyPr wrap="square" rtlCol="0">
            <a:spAutoFit/>
          </a:bodyPr>
          <a:lstStyle/>
          <a:p>
            <a:r>
              <a:rPr lang="en-GB" dirty="0">
                <a:solidFill>
                  <a:schemeClr val="bg1"/>
                </a:solidFill>
                <a:latin typeface="+mj-lt"/>
              </a:rPr>
              <a:t>Thank you for accessing this evidence-informed toolkit. We hope you have found it useful. </a:t>
            </a:r>
          </a:p>
          <a:p>
            <a:endParaRPr lang="en-GB" dirty="0">
              <a:solidFill>
                <a:schemeClr val="bg1"/>
              </a:solidFill>
              <a:latin typeface="+mj-lt"/>
            </a:endParaRPr>
          </a:p>
          <a:p>
            <a:r>
              <a:rPr lang="en-GB" dirty="0">
                <a:solidFill>
                  <a:schemeClr val="bg1"/>
                </a:solidFill>
                <a:latin typeface="+mj-lt"/>
              </a:rPr>
              <a:t>In working through this toolkit, you will have covered aspects of critical reflection and self-assessment relating to</a:t>
            </a:r>
            <a:r>
              <a:rPr lang="en-GB" b="1" i="0" u="none" strike="noStrike" baseline="0" dirty="0">
                <a:solidFill>
                  <a:schemeClr val="bg1"/>
                </a:solidFill>
                <a:latin typeface="+mj-lt"/>
              </a:rPr>
              <a:t> Equity, Diversity and Belonging (EDB)</a:t>
            </a:r>
            <a:r>
              <a:rPr lang="en-GB" dirty="0">
                <a:solidFill>
                  <a:schemeClr val="bg1"/>
                </a:solidFill>
                <a:latin typeface="+mj-lt"/>
              </a:rPr>
              <a:t>, including the four stages of EDB competence. We hope that, through use of the toolkit, you will have better awareness of your current level of EDB competence, your understanding around the different dimensions of diversity, and what your next steps might be in translating that learning and awareness into action in your continuing EDB journey.</a:t>
            </a:r>
          </a:p>
          <a:p>
            <a:endParaRPr lang="en-GB" dirty="0">
              <a:solidFill>
                <a:schemeClr val="bg1"/>
              </a:solidFill>
              <a:latin typeface="+mj-lt"/>
            </a:endParaRPr>
          </a:p>
          <a:p>
            <a:r>
              <a:rPr lang="en-GB" dirty="0">
                <a:solidFill>
                  <a:schemeClr val="bg1"/>
                </a:solidFill>
                <a:latin typeface="+mj-lt"/>
              </a:rPr>
              <a:t>		Please double click the picture (left) to access the EDB critical self-assessment which 			compliments this toolkit. </a:t>
            </a:r>
          </a:p>
          <a:p>
            <a:endParaRPr lang="en-GB" dirty="0">
              <a:solidFill>
                <a:schemeClr val="bg1"/>
              </a:solidFill>
              <a:latin typeface="+mj-lt"/>
            </a:endParaRPr>
          </a:p>
          <a:p>
            <a:endParaRPr lang="en-GB" dirty="0">
              <a:solidFill>
                <a:schemeClr val="bg1"/>
              </a:solidFill>
              <a:latin typeface="+mj-lt"/>
            </a:endParaRPr>
          </a:p>
          <a:p>
            <a:r>
              <a:rPr lang="en-GB" dirty="0">
                <a:solidFill>
                  <a:schemeClr val="bg1"/>
                </a:solidFill>
                <a:latin typeface="+mj-lt"/>
              </a:rPr>
              <a:t>There are some further links and recommended reading available via </a:t>
            </a:r>
            <a:r>
              <a:rPr lang="en-GB" b="1" dirty="0">
                <a:solidFill>
                  <a:schemeClr val="bg1"/>
                </a:solidFill>
                <a:latin typeface="+mj-lt"/>
              </a:rPr>
              <a:t>CPD@RCOT</a:t>
            </a:r>
          </a:p>
        </p:txBody>
      </p:sp>
      <p:sp>
        <p:nvSpPr>
          <p:cNvPr id="4" name="Rectangle 3">
            <a:hlinkClick r:id="rId3"/>
            <a:extLst>
              <a:ext uri="{FF2B5EF4-FFF2-40B4-BE49-F238E27FC236}">
                <a16:creationId xmlns:a16="http://schemas.microsoft.com/office/drawing/2014/main" id="{799EA27B-0AE6-B9D7-839E-F43A633379D3}"/>
              </a:ext>
            </a:extLst>
          </p:cNvPr>
          <p:cNvSpPr/>
          <p:nvPr/>
        </p:nvSpPr>
        <p:spPr>
          <a:xfrm>
            <a:off x="515938" y="5949950"/>
            <a:ext cx="211496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773FA55E-242A-08DA-E7D0-3B67A307452C}"/>
              </a:ext>
            </a:extLst>
          </p:cNvPr>
          <p:cNvGrpSpPr/>
          <p:nvPr/>
        </p:nvGrpSpPr>
        <p:grpSpPr>
          <a:xfrm>
            <a:off x="10409346" y="288506"/>
            <a:ext cx="1266717" cy="501275"/>
            <a:chOff x="10237102" y="5951379"/>
            <a:chExt cx="1266717" cy="501275"/>
          </a:xfrm>
        </p:grpSpPr>
        <p:sp>
          <p:nvSpPr>
            <p:cNvPr id="8" name="Isosceles Triangle 7">
              <a:hlinkClick r:id="rId4" action="ppaction://hlinksldjump"/>
              <a:extLst>
                <a:ext uri="{FF2B5EF4-FFF2-40B4-BE49-F238E27FC236}">
                  <a16:creationId xmlns:a16="http://schemas.microsoft.com/office/drawing/2014/main" id="{FE209E1F-0F03-6D8D-3ADA-445CCE99CF41}"/>
                </a:ext>
              </a:extLst>
            </p:cNvPr>
            <p:cNvSpPr/>
            <p:nvPr/>
          </p:nvSpPr>
          <p:spPr>
            <a:xfrm rot="5400000">
              <a:off x="11019511" y="5968347"/>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1A910BF-DB9E-B0C6-579C-5CF64CE40FB5}"/>
                </a:ext>
              </a:extLst>
            </p:cNvPr>
            <p:cNvSpPr txBox="1"/>
            <p:nvPr/>
          </p:nvSpPr>
          <p:spPr>
            <a:xfrm>
              <a:off x="10237102" y="6007557"/>
              <a:ext cx="765313" cy="369332"/>
            </a:xfrm>
            <a:prstGeom prst="rect">
              <a:avLst/>
            </a:prstGeom>
            <a:noFill/>
          </p:spPr>
          <p:txBody>
            <a:bodyPr wrap="square" rtlCol="0">
              <a:spAutoFit/>
            </a:bodyPr>
            <a:lstStyle/>
            <a:p>
              <a:r>
                <a:rPr lang="en-GB" b="1" dirty="0">
                  <a:solidFill>
                    <a:schemeClr val="bg1"/>
                  </a:solidFill>
                </a:rPr>
                <a:t>Next</a:t>
              </a:r>
            </a:p>
          </p:txBody>
        </p:sp>
      </p:grpSp>
      <p:sp>
        <p:nvSpPr>
          <p:cNvPr id="10" name="Isosceles Triangle 9">
            <a:hlinkClick r:id="rId5" action="ppaction://hlinksldjump"/>
            <a:extLst>
              <a:ext uri="{FF2B5EF4-FFF2-40B4-BE49-F238E27FC236}">
                <a16:creationId xmlns:a16="http://schemas.microsoft.com/office/drawing/2014/main" id="{2F3AAE20-DE13-1D20-3825-C24FC3E63475}"/>
              </a:ext>
            </a:extLst>
          </p:cNvPr>
          <p:cNvSpPr/>
          <p:nvPr/>
        </p:nvSpPr>
        <p:spPr>
          <a:xfrm rot="16200000">
            <a:off x="525781" y="295159"/>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E8477AD0-B860-2AB1-1A9E-64DCCE7F0B1E}"/>
              </a:ext>
            </a:extLst>
          </p:cNvPr>
          <p:cNvSpPr txBox="1"/>
          <p:nvPr/>
        </p:nvSpPr>
        <p:spPr>
          <a:xfrm>
            <a:off x="1157840" y="334369"/>
            <a:ext cx="765313" cy="369332"/>
          </a:xfrm>
          <a:prstGeom prst="rect">
            <a:avLst/>
          </a:prstGeom>
          <a:noFill/>
        </p:spPr>
        <p:txBody>
          <a:bodyPr wrap="square" rtlCol="0">
            <a:spAutoFit/>
          </a:bodyPr>
          <a:lstStyle/>
          <a:p>
            <a:r>
              <a:rPr lang="en-GB" b="1" dirty="0">
                <a:solidFill>
                  <a:schemeClr val="bg1"/>
                </a:solidFill>
              </a:rPr>
              <a:t>Back</a:t>
            </a:r>
          </a:p>
        </p:txBody>
      </p:sp>
      <p:pic>
        <p:nvPicPr>
          <p:cNvPr id="12" name="Graphic 11" descr="List with solid fill">
            <a:hlinkClick r:id="rId6" action="ppaction://hlinksldjump"/>
            <a:extLst>
              <a:ext uri="{FF2B5EF4-FFF2-40B4-BE49-F238E27FC236}">
                <a16:creationId xmlns:a16="http://schemas.microsoft.com/office/drawing/2014/main" id="{66F6F9E3-2741-8775-AAB4-E4226D49B1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10376" y="5900607"/>
            <a:ext cx="717755" cy="717755"/>
          </a:xfrm>
          <a:prstGeom prst="rect">
            <a:avLst/>
          </a:prstGeom>
        </p:spPr>
      </p:pic>
      <p:sp>
        <p:nvSpPr>
          <p:cNvPr id="13" name="TextBox 12">
            <a:extLst>
              <a:ext uri="{FF2B5EF4-FFF2-40B4-BE49-F238E27FC236}">
                <a16:creationId xmlns:a16="http://schemas.microsoft.com/office/drawing/2014/main" id="{F5C3BDF1-C042-25ED-58AD-4EA0335EA63B}"/>
              </a:ext>
            </a:extLst>
          </p:cNvPr>
          <p:cNvSpPr txBox="1"/>
          <p:nvPr/>
        </p:nvSpPr>
        <p:spPr>
          <a:xfrm>
            <a:off x="9909533" y="6005747"/>
            <a:ext cx="1326049" cy="461665"/>
          </a:xfrm>
          <a:prstGeom prst="rect">
            <a:avLst/>
          </a:prstGeom>
          <a:noFill/>
        </p:spPr>
        <p:txBody>
          <a:bodyPr wrap="square" rtlCol="0">
            <a:spAutoFit/>
          </a:bodyPr>
          <a:lstStyle/>
          <a:p>
            <a:pPr algn="r"/>
            <a:r>
              <a:rPr lang="en-GB" sz="1200" dirty="0">
                <a:solidFill>
                  <a:schemeClr val="accent2"/>
                </a:solidFill>
              </a:rPr>
              <a:t>Return to contents page</a:t>
            </a:r>
          </a:p>
        </p:txBody>
      </p:sp>
      <p:sp>
        <p:nvSpPr>
          <p:cNvPr id="15" name="Oval 14">
            <a:hlinkClick r:id="rId9"/>
            <a:extLst>
              <a:ext uri="{FF2B5EF4-FFF2-40B4-BE49-F238E27FC236}">
                <a16:creationId xmlns:a16="http://schemas.microsoft.com/office/drawing/2014/main" id="{CB2AC451-99B9-670A-BBA5-04767985F386}"/>
              </a:ext>
            </a:extLst>
          </p:cNvPr>
          <p:cNvSpPr/>
          <p:nvPr/>
        </p:nvSpPr>
        <p:spPr>
          <a:xfrm>
            <a:off x="10134121" y="4311520"/>
            <a:ext cx="1541942" cy="154194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hlinkClick r:id="rId9"/>
              </a:rPr>
              <a:t>Click here to access EDB Reflection</a:t>
            </a:r>
            <a:endParaRPr lang="en-GB" sz="1400" b="1" dirty="0">
              <a:solidFill>
                <a:schemeClr val="tx1"/>
              </a:solidFill>
            </a:endParaRPr>
          </a:p>
        </p:txBody>
      </p:sp>
      <p:sp>
        <p:nvSpPr>
          <p:cNvPr id="19" name="Arrow: Right 18">
            <a:extLst>
              <a:ext uri="{FF2B5EF4-FFF2-40B4-BE49-F238E27FC236}">
                <a16:creationId xmlns:a16="http://schemas.microsoft.com/office/drawing/2014/main" id="{290CC143-3D80-1B21-FFBD-C9CD9F2A2B95}"/>
              </a:ext>
            </a:extLst>
          </p:cNvPr>
          <p:cNvSpPr/>
          <p:nvPr/>
        </p:nvSpPr>
        <p:spPr>
          <a:xfrm>
            <a:off x="9208168" y="4920191"/>
            <a:ext cx="701365" cy="56364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group of people sitting in a circle&#10;&#10;Description automatically generated">
            <a:hlinkClick r:id="rId10"/>
            <a:extLst>
              <a:ext uri="{FF2B5EF4-FFF2-40B4-BE49-F238E27FC236}">
                <a16:creationId xmlns:a16="http://schemas.microsoft.com/office/drawing/2014/main" id="{B02640EE-095B-D90A-2406-5ADB290B18E1}"/>
              </a:ext>
            </a:extLst>
          </p:cNvPr>
          <p:cNvPicPr>
            <a:picLocks noChangeAspect="1"/>
          </p:cNvPicPr>
          <p:nvPr/>
        </p:nvPicPr>
        <p:blipFill>
          <a:blip r:embed="rId11"/>
          <a:stretch>
            <a:fillRect/>
          </a:stretch>
        </p:blipFill>
        <p:spPr>
          <a:xfrm>
            <a:off x="566443" y="3834881"/>
            <a:ext cx="1695785" cy="867747"/>
          </a:xfrm>
          <a:prstGeom prst="rect">
            <a:avLst/>
          </a:prstGeom>
        </p:spPr>
      </p:pic>
    </p:spTree>
    <p:extLst>
      <p:ext uri="{BB962C8B-B14F-4D97-AF65-F5344CB8AC3E}">
        <p14:creationId xmlns:p14="http://schemas.microsoft.com/office/powerpoint/2010/main" val="81915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2AEF4D1-C1DF-1194-99EA-DB5A1F4AB828}"/>
              </a:ext>
            </a:extLst>
          </p:cNvPr>
          <p:cNvSpPr txBox="1"/>
          <p:nvPr/>
        </p:nvSpPr>
        <p:spPr>
          <a:xfrm>
            <a:off x="490360" y="1129507"/>
            <a:ext cx="11211280" cy="4985980"/>
          </a:xfrm>
          <a:prstGeom prst="rect">
            <a:avLst/>
          </a:prstGeom>
          <a:noFill/>
        </p:spPr>
        <p:txBody>
          <a:bodyPr wrap="square">
            <a:spAutoFit/>
          </a:bodyPr>
          <a:lstStyle/>
          <a:p>
            <a:pPr algn="l"/>
            <a:endParaRPr lang="en-GB" sz="1400" b="0" i="0" u="none" strike="noStrike" baseline="0" dirty="0">
              <a:solidFill>
                <a:schemeClr val="bg1"/>
              </a:solidFill>
              <a:latin typeface="Arial" panose="020B0604020202020204" pitchFamily="34" charset="0"/>
            </a:endParaRPr>
          </a:p>
          <a:p>
            <a:pPr algn="l"/>
            <a:r>
              <a:rPr lang="en-GB" sz="1400" dirty="0">
                <a:solidFill>
                  <a:schemeClr val="bg1"/>
                </a:solidFill>
                <a:latin typeface="Arial" panose="020B0604020202020204" pitchFamily="34" charset="0"/>
              </a:rPr>
              <a:t>Anderson, S. H. (2022) ‘Cultivating Cultural Humility in Occupational Therapy through Experiential Strategies and </a:t>
            </a:r>
            <a:r>
              <a:rPr lang="en-GB" sz="1400" dirty="0" err="1">
                <a:solidFill>
                  <a:schemeClr val="bg1"/>
                </a:solidFill>
                <a:latin typeface="Arial" panose="020B0604020202020204" pitchFamily="34" charset="0"/>
              </a:rPr>
              <a:t>Modeling</a:t>
            </a:r>
            <a:r>
              <a:rPr lang="en-GB" sz="1400" dirty="0">
                <a:solidFill>
                  <a:schemeClr val="bg1"/>
                </a:solidFill>
                <a:latin typeface="Arial" panose="020B0604020202020204" pitchFamily="34" charset="0"/>
              </a:rPr>
              <a:t>’, </a:t>
            </a:r>
            <a:r>
              <a:rPr lang="en-GB" sz="1400" i="1" dirty="0">
                <a:solidFill>
                  <a:schemeClr val="bg1"/>
                </a:solidFill>
                <a:latin typeface="Arial" panose="020B0604020202020204" pitchFamily="34" charset="0"/>
              </a:rPr>
              <a:t>The Open Journal of Occupational Therapy, </a:t>
            </a:r>
            <a:r>
              <a:rPr lang="en-GB" sz="1400" dirty="0">
                <a:solidFill>
                  <a:schemeClr val="bg1"/>
                </a:solidFill>
                <a:latin typeface="Arial" panose="020B0604020202020204" pitchFamily="34" charset="0"/>
              </a:rPr>
              <a:t>10(4), 1-7, </a:t>
            </a:r>
            <a:r>
              <a:rPr lang="en-GB" sz="1400" dirty="0" err="1">
                <a:solidFill>
                  <a:schemeClr val="bg1"/>
                </a:solidFill>
                <a:latin typeface="Arial" panose="020B0604020202020204" pitchFamily="34" charset="0"/>
              </a:rPr>
              <a:t>doi</a:t>
            </a:r>
            <a:r>
              <a:rPr lang="en-GB" sz="1400" dirty="0">
                <a:solidFill>
                  <a:schemeClr val="bg1"/>
                </a:solidFill>
                <a:latin typeface="Arial" panose="020B0604020202020204" pitchFamily="34" charset="0"/>
              </a:rPr>
              <a:t>: 10/15453/2168-6408.1962</a:t>
            </a:r>
          </a:p>
          <a:p>
            <a:pPr algn="l"/>
            <a:endParaRPr lang="en-GB" sz="1400" dirty="0">
              <a:solidFill>
                <a:schemeClr val="bg1"/>
              </a:solidFill>
              <a:latin typeface="Arial" panose="020B0604020202020204" pitchFamily="34" charset="0"/>
            </a:endParaRPr>
          </a:p>
          <a:p>
            <a:pPr algn="l"/>
            <a:r>
              <a:rPr lang="en-GB" sz="1400" dirty="0">
                <a:solidFill>
                  <a:schemeClr val="bg1"/>
                </a:solidFill>
                <a:latin typeface="Arial" panose="020B0604020202020204" pitchFamily="34" charset="0"/>
              </a:rPr>
              <a:t>Black, S. A. (2015) ‘Qualities of Effective Leadership in Higher Education’, Open Journal of Leadership, 4, 54-66. Published Online June 2015 in </a:t>
            </a:r>
            <a:r>
              <a:rPr lang="en-GB" sz="1400" dirty="0" err="1">
                <a:solidFill>
                  <a:schemeClr val="bg1"/>
                </a:solidFill>
                <a:latin typeface="Arial" panose="020B0604020202020204" pitchFamily="34" charset="0"/>
              </a:rPr>
              <a:t>SciRes</a:t>
            </a:r>
            <a:r>
              <a:rPr lang="en-GB" sz="1400" dirty="0">
                <a:solidFill>
                  <a:schemeClr val="bg1"/>
                </a:solidFill>
                <a:latin typeface="Arial" panose="020B0604020202020204" pitchFamily="34" charset="0"/>
              </a:rPr>
              <a:t>. http://www.scirp.org/journal/ojl </a:t>
            </a:r>
            <a:r>
              <a:rPr lang="en-GB" sz="1400" dirty="0" err="1">
                <a:solidFill>
                  <a:schemeClr val="bg1"/>
                </a:solidFill>
                <a:latin typeface="Arial" panose="020B0604020202020204" pitchFamily="34" charset="0"/>
              </a:rPr>
              <a:t>doi</a:t>
            </a:r>
            <a:r>
              <a:rPr lang="en-GB" sz="1400" dirty="0">
                <a:solidFill>
                  <a:schemeClr val="bg1"/>
                </a:solidFill>
                <a:latin typeface="Arial" panose="020B0604020202020204" pitchFamily="34" charset="0"/>
              </a:rPr>
              <a:t>: 10.4236/ojl.2015.42006 </a:t>
            </a:r>
          </a:p>
          <a:p>
            <a:pPr algn="l"/>
            <a:endParaRPr lang="en-GB" sz="1400" dirty="0">
              <a:solidFill>
                <a:schemeClr val="bg1"/>
              </a:solidFill>
              <a:latin typeface="Arial" panose="020B0604020202020204" pitchFamily="34" charset="0"/>
            </a:endParaRPr>
          </a:p>
          <a:p>
            <a:pPr algn="l"/>
            <a:r>
              <a:rPr lang="en-GB" sz="1400" dirty="0">
                <a:solidFill>
                  <a:schemeClr val="bg1"/>
                </a:solidFill>
                <a:latin typeface="Arial" panose="020B0604020202020204" pitchFamily="34" charset="0"/>
              </a:rPr>
              <a:t>Elliot, D.L., </a:t>
            </a:r>
            <a:r>
              <a:rPr lang="en-GB" sz="1400" dirty="0" err="1">
                <a:solidFill>
                  <a:schemeClr val="bg1"/>
                </a:solidFill>
                <a:latin typeface="Arial" panose="020B0604020202020204" pitchFamily="34" charset="0"/>
              </a:rPr>
              <a:t>Bengtsen</a:t>
            </a:r>
            <a:r>
              <a:rPr lang="en-GB" sz="1400" dirty="0">
                <a:solidFill>
                  <a:schemeClr val="bg1"/>
                </a:solidFill>
                <a:latin typeface="Arial" panose="020B0604020202020204" pitchFamily="34" charset="0"/>
              </a:rPr>
              <a:t>, S.S.E., </a:t>
            </a:r>
            <a:r>
              <a:rPr lang="en-GB" sz="1400" dirty="0" err="1">
                <a:solidFill>
                  <a:schemeClr val="bg1"/>
                </a:solidFill>
                <a:latin typeface="Arial" panose="020B0604020202020204" pitchFamily="34" charset="0"/>
              </a:rPr>
              <a:t>Guccione</a:t>
            </a:r>
            <a:r>
              <a:rPr lang="en-GB" sz="1400" dirty="0">
                <a:solidFill>
                  <a:schemeClr val="bg1"/>
                </a:solidFill>
                <a:latin typeface="Arial" panose="020B0604020202020204" pitchFamily="34" charset="0"/>
              </a:rPr>
              <a:t>, K., Kobayashi, S. (2020). What Is the Hidden Curriculum?. In: The Hidden Curriculum in Doctoral Education. Palgrave Pivot, Cham. https://doi.org/10.1007/978-3-030-41497-9_1</a:t>
            </a:r>
          </a:p>
          <a:p>
            <a:pPr algn="l"/>
            <a:endParaRPr lang="en-GB" sz="1400" b="0" i="0" u="none" strike="noStrike" baseline="0" dirty="0">
              <a:solidFill>
                <a:schemeClr val="bg1"/>
              </a:solidFill>
              <a:latin typeface="Arial" panose="020B0604020202020204" pitchFamily="34" charset="0"/>
            </a:endParaRPr>
          </a:p>
          <a:p>
            <a:pPr algn="l"/>
            <a:r>
              <a:rPr lang="en-GB" sz="1400" dirty="0">
                <a:solidFill>
                  <a:schemeClr val="bg1"/>
                </a:solidFill>
                <a:latin typeface="Arial" panose="020B0604020202020204" pitchFamily="34" charset="0"/>
              </a:rPr>
              <a:t>Equity at Work (2023) </a:t>
            </a:r>
            <a:r>
              <a:rPr lang="en-GB" sz="1400" i="1" dirty="0">
                <a:solidFill>
                  <a:schemeClr val="bg1"/>
                </a:solidFill>
                <a:latin typeface="Arial" panose="020B0604020202020204" pitchFamily="34" charset="0"/>
              </a:rPr>
              <a:t>Diversity is Race and Gender and So Much More. </a:t>
            </a:r>
            <a:r>
              <a:rPr lang="en-GB" sz="1400" dirty="0">
                <a:solidFill>
                  <a:schemeClr val="bg1"/>
                </a:solidFill>
                <a:latin typeface="Arial" panose="020B0604020202020204" pitchFamily="34" charset="0"/>
              </a:rPr>
              <a:t>Online. Available at: </a:t>
            </a:r>
            <a:r>
              <a:rPr lang="en-GB" sz="1400" dirty="0">
                <a:solidFill>
                  <a:schemeClr val="bg1"/>
                </a:solidFill>
                <a:latin typeface="Arial" panose="020B0604020202020204" pitchFamily="34" charset="0"/>
                <a:hlinkClick r:id="rId2"/>
              </a:rPr>
              <a:t>https://equity-at-work.com/theequityatworkblog/diversity-is-race-and-gender-and-so-much-more</a:t>
            </a:r>
            <a:r>
              <a:rPr lang="en-GB" sz="1400" dirty="0">
                <a:solidFill>
                  <a:schemeClr val="bg1"/>
                </a:solidFill>
                <a:latin typeface="Arial" panose="020B0604020202020204" pitchFamily="34" charset="0"/>
              </a:rPr>
              <a:t> </a:t>
            </a:r>
          </a:p>
          <a:p>
            <a:pPr algn="l"/>
            <a:endParaRPr lang="en-GB" sz="1400" b="0" i="0" u="none" strike="noStrike" baseline="0" dirty="0">
              <a:solidFill>
                <a:schemeClr val="bg1"/>
              </a:solidFill>
              <a:latin typeface="Arial" panose="020B0604020202020204" pitchFamily="34" charset="0"/>
            </a:endParaRPr>
          </a:p>
          <a:p>
            <a:r>
              <a:rPr lang="en-GB" sz="1400" dirty="0">
                <a:solidFill>
                  <a:srgbClr val="FFFFFF"/>
                </a:solidFill>
                <a:effectLst/>
                <a:ea typeface="Arial" panose="020B0604020202020204" pitchFamily="34" charset="0"/>
              </a:rPr>
              <a:t>Great Britain Parliament (2010) </a:t>
            </a:r>
            <a:r>
              <a:rPr lang="en-GB" sz="1400" i="1" dirty="0">
                <a:solidFill>
                  <a:srgbClr val="FFFFFF"/>
                </a:solidFill>
                <a:effectLst/>
                <a:ea typeface="Arial" panose="020B0604020202020204" pitchFamily="34" charset="0"/>
              </a:rPr>
              <a:t>Equality Act 2010.</a:t>
            </a:r>
            <a:r>
              <a:rPr lang="en-GB" sz="1400" dirty="0">
                <a:solidFill>
                  <a:srgbClr val="FFFFFF"/>
                </a:solidFill>
                <a:effectLst/>
                <a:ea typeface="Arial" panose="020B0604020202020204" pitchFamily="34" charset="0"/>
              </a:rPr>
              <a:t> London: Stationery Office. Available at: </a:t>
            </a:r>
            <a:r>
              <a:rPr lang="en-GB" sz="1400" u="sng" dirty="0">
                <a:solidFill>
                  <a:srgbClr val="FFFFFF"/>
                </a:solidFill>
                <a:ea typeface="Arial" panose="020B0604020202020204" pitchFamily="34" charset="0"/>
                <a:hlinkClick r:id="rId3"/>
              </a:rPr>
              <a:t>https://www.legislation.gov.uk/ukpga/2010/15/contents</a:t>
            </a:r>
            <a:r>
              <a:rPr lang="en-GB" sz="1400" u="sng" dirty="0">
                <a:solidFill>
                  <a:srgbClr val="FFFFFF"/>
                </a:solidFill>
                <a:ea typeface="Arial" panose="020B0604020202020204" pitchFamily="34" charset="0"/>
              </a:rPr>
              <a:t> </a:t>
            </a:r>
            <a:endParaRPr lang="en-GB" sz="1400" u="sng" dirty="0">
              <a:solidFill>
                <a:srgbClr val="FFFFFF"/>
              </a:solidFill>
              <a:effectLst/>
              <a:ea typeface="Arial" panose="020B0604020202020204" pitchFamily="34" charset="0"/>
            </a:endParaRPr>
          </a:p>
          <a:p>
            <a:pPr algn="l"/>
            <a:endParaRPr lang="en-GB" sz="1400" b="0" i="0" u="none" strike="noStrike" baseline="0" dirty="0">
              <a:solidFill>
                <a:schemeClr val="bg1"/>
              </a:solidFill>
              <a:latin typeface="Arial" panose="020B0604020202020204" pitchFamily="34" charset="0"/>
            </a:endParaRPr>
          </a:p>
          <a:p>
            <a:r>
              <a:rPr lang="en-GB" sz="1400" b="0" i="0" u="none" strike="noStrike" baseline="0" dirty="0">
                <a:solidFill>
                  <a:schemeClr val="bg1"/>
                </a:solidFill>
                <a:latin typeface="Arial" panose="020B0604020202020204" pitchFamily="34" charset="0"/>
              </a:rPr>
              <a:t>Lerner, J. E., Kim, A. (2022) ‘Developing an Anti-Racist Practice in Occupational Therapy: Guidance for the Occupational Therapist’, </a:t>
            </a:r>
            <a:r>
              <a:rPr lang="en-GB" sz="1400" b="0" i="1" u="none" strike="noStrike" baseline="0" dirty="0">
                <a:solidFill>
                  <a:schemeClr val="bg1"/>
                </a:solidFill>
                <a:latin typeface="Arial" panose="020B0604020202020204" pitchFamily="34" charset="0"/>
              </a:rPr>
              <a:t>The Open Journal of Occupational Therapy, </a:t>
            </a:r>
            <a:r>
              <a:rPr lang="en-GB" sz="1400" b="0" u="none" strike="noStrike" baseline="0" dirty="0">
                <a:solidFill>
                  <a:schemeClr val="bg1"/>
                </a:solidFill>
                <a:latin typeface="Arial" panose="020B0604020202020204" pitchFamily="34" charset="0"/>
              </a:rPr>
              <a:t>10(4), 1-13. </a:t>
            </a:r>
            <a:r>
              <a:rPr lang="en-GB" sz="1400" b="0" u="none" strike="noStrike" baseline="0" dirty="0" err="1">
                <a:solidFill>
                  <a:schemeClr val="bg1"/>
                </a:solidFill>
                <a:latin typeface="Arial" panose="020B0604020202020204" pitchFamily="34" charset="0"/>
              </a:rPr>
              <a:t>doi</a:t>
            </a:r>
            <a:r>
              <a:rPr lang="en-GB" sz="1400" b="0" u="none" strike="noStrike" baseline="0" dirty="0">
                <a:solidFill>
                  <a:schemeClr val="bg1"/>
                </a:solidFill>
                <a:latin typeface="Arial" panose="020B0604020202020204" pitchFamily="34" charset="0"/>
              </a:rPr>
              <a:t>: 10.15453/2168-6408.1934</a:t>
            </a:r>
          </a:p>
          <a:p>
            <a:endParaRPr lang="en-GB" sz="1400" b="0" i="0" u="none" strike="noStrike" baseline="0" dirty="0">
              <a:solidFill>
                <a:schemeClr val="bg1"/>
              </a:solidFill>
              <a:latin typeface="Arial" panose="020B0604020202020204" pitchFamily="34" charset="0"/>
            </a:endParaRPr>
          </a:p>
          <a:p>
            <a:r>
              <a:rPr lang="en-GB" sz="1400" dirty="0">
                <a:solidFill>
                  <a:schemeClr val="bg1"/>
                </a:solidFill>
                <a:latin typeface="Arial" panose="020B0604020202020204" pitchFamily="34" charset="0"/>
              </a:rPr>
              <a:t>Mckenna, K., Kyser, C. D. (2022) ‘Beyond academic writing: The international doctoral student writing workshop’, </a:t>
            </a:r>
            <a:r>
              <a:rPr lang="en-GB" sz="1400" i="1" dirty="0">
                <a:solidFill>
                  <a:schemeClr val="bg1"/>
                </a:solidFill>
                <a:latin typeface="Arial" panose="020B0604020202020204" pitchFamily="34" charset="0"/>
              </a:rPr>
              <a:t>Innovations in Education and Teaching International</a:t>
            </a:r>
            <a:r>
              <a:rPr lang="en-GB" sz="1400" dirty="0">
                <a:solidFill>
                  <a:schemeClr val="bg1"/>
                </a:solidFill>
                <a:latin typeface="Arial" panose="020B0604020202020204" pitchFamily="34" charset="0"/>
              </a:rPr>
              <a:t>, 59:4, 375-386, DOI: 10.1080/14703297.2021.1878051</a:t>
            </a:r>
          </a:p>
          <a:p>
            <a:endParaRPr lang="en-GB" sz="1200" b="0" i="0" u="none" strike="noStrike" baseline="0" dirty="0">
              <a:solidFill>
                <a:schemeClr val="bg1"/>
              </a:solidFill>
              <a:latin typeface="Arial" panose="020B0604020202020204" pitchFamily="34" charset="0"/>
            </a:endParaRPr>
          </a:p>
          <a:p>
            <a:endParaRPr lang="en-GB" sz="1200" b="0" i="0" u="none" strike="noStrike" baseline="0" dirty="0">
              <a:solidFill>
                <a:schemeClr val="bg1"/>
              </a:solidFill>
              <a:latin typeface="Arial" panose="020B0604020202020204" pitchFamily="34" charset="0"/>
            </a:endParaRPr>
          </a:p>
        </p:txBody>
      </p:sp>
      <p:sp>
        <p:nvSpPr>
          <p:cNvPr id="9" name="Title 2">
            <a:extLst>
              <a:ext uri="{FF2B5EF4-FFF2-40B4-BE49-F238E27FC236}">
                <a16:creationId xmlns:a16="http://schemas.microsoft.com/office/drawing/2014/main" id="{3093EB58-36B5-470C-C34E-B548EC91763F}"/>
              </a:ext>
            </a:extLst>
          </p:cNvPr>
          <p:cNvSpPr txBox="1">
            <a:spLocks/>
          </p:cNvSpPr>
          <p:nvPr/>
        </p:nvSpPr>
        <p:spPr>
          <a:xfrm>
            <a:off x="541640" y="720000"/>
            <a:ext cx="11160000" cy="7920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GB" dirty="0"/>
              <a:t>References</a:t>
            </a:r>
          </a:p>
        </p:txBody>
      </p:sp>
      <p:sp>
        <p:nvSpPr>
          <p:cNvPr id="10" name="Rectangle 9">
            <a:hlinkClick r:id="rId4"/>
            <a:extLst>
              <a:ext uri="{FF2B5EF4-FFF2-40B4-BE49-F238E27FC236}">
                <a16:creationId xmlns:a16="http://schemas.microsoft.com/office/drawing/2014/main" id="{0797F9A8-F49B-28D7-5832-815B73E125FA}"/>
              </a:ext>
            </a:extLst>
          </p:cNvPr>
          <p:cNvSpPr/>
          <p:nvPr/>
        </p:nvSpPr>
        <p:spPr>
          <a:xfrm>
            <a:off x="515938" y="5949950"/>
            <a:ext cx="211496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F7998FA5-0CC7-AAAD-E6E9-2DD60BBFE451}"/>
              </a:ext>
            </a:extLst>
          </p:cNvPr>
          <p:cNvGrpSpPr/>
          <p:nvPr/>
        </p:nvGrpSpPr>
        <p:grpSpPr>
          <a:xfrm>
            <a:off x="10409346" y="288507"/>
            <a:ext cx="1266717" cy="501275"/>
            <a:chOff x="10237102" y="5951380"/>
            <a:chExt cx="1266717" cy="501275"/>
          </a:xfrm>
        </p:grpSpPr>
        <p:sp>
          <p:nvSpPr>
            <p:cNvPr id="12" name="Isosceles Triangle 11">
              <a:hlinkClick r:id="rId5" action="ppaction://hlinksldjump"/>
              <a:extLst>
                <a:ext uri="{FF2B5EF4-FFF2-40B4-BE49-F238E27FC236}">
                  <a16:creationId xmlns:a16="http://schemas.microsoft.com/office/drawing/2014/main" id="{2574E564-B00B-FD65-BF36-04A5F81D7F60}"/>
                </a:ext>
              </a:extLst>
            </p:cNvPr>
            <p:cNvSpPr/>
            <p:nvPr/>
          </p:nvSpPr>
          <p:spPr>
            <a:xfrm rot="5400000">
              <a:off x="11019511" y="5968348"/>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3DA271D1-A2D4-4BB8-2201-E88700737219}"/>
                </a:ext>
              </a:extLst>
            </p:cNvPr>
            <p:cNvSpPr txBox="1"/>
            <p:nvPr/>
          </p:nvSpPr>
          <p:spPr>
            <a:xfrm>
              <a:off x="10237102" y="6007557"/>
              <a:ext cx="765313" cy="369332"/>
            </a:xfrm>
            <a:prstGeom prst="rect">
              <a:avLst/>
            </a:prstGeom>
            <a:noFill/>
          </p:spPr>
          <p:txBody>
            <a:bodyPr wrap="square" rtlCol="0">
              <a:spAutoFit/>
            </a:bodyPr>
            <a:lstStyle/>
            <a:p>
              <a:r>
                <a:rPr lang="en-GB" b="1" dirty="0">
                  <a:solidFill>
                    <a:schemeClr val="bg1"/>
                  </a:solidFill>
                </a:rPr>
                <a:t>Next</a:t>
              </a:r>
            </a:p>
          </p:txBody>
        </p:sp>
      </p:grpSp>
      <p:sp>
        <p:nvSpPr>
          <p:cNvPr id="14" name="Isosceles Triangle 13">
            <a:hlinkClick r:id="rId6" action="ppaction://hlinksldjump"/>
            <a:extLst>
              <a:ext uri="{FF2B5EF4-FFF2-40B4-BE49-F238E27FC236}">
                <a16:creationId xmlns:a16="http://schemas.microsoft.com/office/drawing/2014/main" id="{15CBB642-636A-8425-D5B4-FBF12A8D52C6}"/>
              </a:ext>
            </a:extLst>
          </p:cNvPr>
          <p:cNvSpPr/>
          <p:nvPr/>
        </p:nvSpPr>
        <p:spPr>
          <a:xfrm rot="16200000">
            <a:off x="525781" y="295159"/>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F0592CE-1D7D-F3CE-F796-935768313A29}"/>
              </a:ext>
            </a:extLst>
          </p:cNvPr>
          <p:cNvSpPr txBox="1"/>
          <p:nvPr/>
        </p:nvSpPr>
        <p:spPr>
          <a:xfrm>
            <a:off x="1157840" y="334369"/>
            <a:ext cx="765313" cy="369332"/>
          </a:xfrm>
          <a:prstGeom prst="rect">
            <a:avLst/>
          </a:prstGeom>
          <a:noFill/>
        </p:spPr>
        <p:txBody>
          <a:bodyPr wrap="square" rtlCol="0">
            <a:spAutoFit/>
          </a:bodyPr>
          <a:lstStyle/>
          <a:p>
            <a:r>
              <a:rPr lang="en-GB" b="1" dirty="0">
                <a:solidFill>
                  <a:schemeClr val="bg1"/>
                </a:solidFill>
              </a:rPr>
              <a:t>Back</a:t>
            </a:r>
          </a:p>
        </p:txBody>
      </p:sp>
      <p:pic>
        <p:nvPicPr>
          <p:cNvPr id="16" name="Graphic 15" descr="List with solid fill">
            <a:hlinkClick r:id="rId7" action="ppaction://hlinksldjump"/>
            <a:extLst>
              <a:ext uri="{FF2B5EF4-FFF2-40B4-BE49-F238E27FC236}">
                <a16:creationId xmlns:a16="http://schemas.microsoft.com/office/drawing/2014/main" id="{B8972D71-D355-5CB3-E215-3432A7E7850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10376" y="5900607"/>
            <a:ext cx="717755" cy="717755"/>
          </a:xfrm>
          <a:prstGeom prst="rect">
            <a:avLst/>
          </a:prstGeom>
        </p:spPr>
      </p:pic>
      <p:sp>
        <p:nvSpPr>
          <p:cNvPr id="17" name="TextBox 16">
            <a:extLst>
              <a:ext uri="{FF2B5EF4-FFF2-40B4-BE49-F238E27FC236}">
                <a16:creationId xmlns:a16="http://schemas.microsoft.com/office/drawing/2014/main" id="{3649D12C-40D7-4275-8BD8-D36E3D08D693}"/>
              </a:ext>
            </a:extLst>
          </p:cNvPr>
          <p:cNvSpPr txBox="1"/>
          <p:nvPr/>
        </p:nvSpPr>
        <p:spPr>
          <a:xfrm>
            <a:off x="9909533" y="6005747"/>
            <a:ext cx="1326049" cy="461665"/>
          </a:xfrm>
          <a:prstGeom prst="rect">
            <a:avLst/>
          </a:prstGeom>
          <a:noFill/>
        </p:spPr>
        <p:txBody>
          <a:bodyPr wrap="square" rtlCol="0">
            <a:spAutoFit/>
          </a:bodyPr>
          <a:lstStyle/>
          <a:p>
            <a:pPr algn="r"/>
            <a:r>
              <a:rPr lang="en-GB" sz="1200" dirty="0">
                <a:solidFill>
                  <a:schemeClr val="accent2"/>
                </a:solidFill>
              </a:rPr>
              <a:t>Return to contents page</a:t>
            </a:r>
          </a:p>
        </p:txBody>
      </p:sp>
    </p:spTree>
    <p:extLst>
      <p:ext uri="{BB962C8B-B14F-4D97-AF65-F5344CB8AC3E}">
        <p14:creationId xmlns:p14="http://schemas.microsoft.com/office/powerpoint/2010/main" val="247699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2AEF4D1-C1DF-1194-99EA-DB5A1F4AB828}"/>
              </a:ext>
            </a:extLst>
          </p:cNvPr>
          <p:cNvSpPr txBox="1"/>
          <p:nvPr/>
        </p:nvSpPr>
        <p:spPr>
          <a:xfrm>
            <a:off x="490360" y="1129507"/>
            <a:ext cx="11211280" cy="2646878"/>
          </a:xfrm>
          <a:prstGeom prst="rect">
            <a:avLst/>
          </a:prstGeom>
          <a:noFill/>
        </p:spPr>
        <p:txBody>
          <a:bodyPr wrap="square">
            <a:spAutoFit/>
          </a:bodyPr>
          <a:lstStyle/>
          <a:p>
            <a:endParaRPr lang="en-GB" sz="1400" b="0" i="0" u="none" strike="noStrike" baseline="0" dirty="0">
              <a:solidFill>
                <a:schemeClr val="bg1"/>
              </a:solidFill>
              <a:latin typeface="Arial" panose="020B0604020202020204" pitchFamily="34" charset="0"/>
            </a:endParaRPr>
          </a:p>
          <a:p>
            <a:r>
              <a:rPr lang="en-GB" sz="1400" b="0" i="0" u="none" strike="noStrike" baseline="0" dirty="0">
                <a:solidFill>
                  <a:schemeClr val="bg1"/>
                </a:solidFill>
                <a:latin typeface="Arial" panose="020B0604020202020204" pitchFamily="34" charset="0"/>
              </a:rPr>
              <a:t>Robinson, W. L. (1974). Conscious Competency—The Mark of a Competent Instructor. The Personnel Journal—Baltimore, 53, 538-539</a:t>
            </a:r>
          </a:p>
          <a:p>
            <a:endParaRPr lang="en-GB" sz="1400" b="0" i="0" u="none" strike="noStrike" baseline="0" dirty="0">
              <a:solidFill>
                <a:schemeClr val="bg1"/>
              </a:solidFill>
              <a:latin typeface="Arial" panose="020B0604020202020204" pitchFamily="34" charset="0"/>
            </a:endParaRPr>
          </a:p>
          <a:p>
            <a:r>
              <a:rPr lang="en-GB" sz="1400" b="0" i="0" u="none" strike="noStrike" baseline="0" dirty="0">
                <a:solidFill>
                  <a:schemeClr val="bg1"/>
                </a:solidFill>
                <a:latin typeface="Arial" panose="020B0604020202020204" pitchFamily="34" charset="0"/>
              </a:rPr>
              <a:t>Rolfe, G., Freshwater, D., Jasper, M. (2001) </a:t>
            </a:r>
            <a:r>
              <a:rPr lang="en-GB" sz="1400" b="0" i="1" u="none" strike="noStrike" baseline="0" dirty="0">
                <a:solidFill>
                  <a:schemeClr val="bg1"/>
                </a:solidFill>
                <a:latin typeface="Arial" panose="020B0604020202020204" pitchFamily="34" charset="0"/>
              </a:rPr>
              <a:t>Critical reflection in nursing and the helping professions: a user’s guide. </a:t>
            </a:r>
            <a:r>
              <a:rPr lang="en-GB" sz="1400" b="0" i="0" u="none" strike="noStrike" baseline="0" dirty="0">
                <a:solidFill>
                  <a:schemeClr val="bg1"/>
                </a:solidFill>
                <a:latin typeface="Arial" panose="020B0604020202020204" pitchFamily="34" charset="0"/>
              </a:rPr>
              <a:t>Basingstoke: Palgrave Macmillan.</a:t>
            </a:r>
          </a:p>
          <a:p>
            <a:endParaRPr lang="en-GB" sz="1400" dirty="0">
              <a:solidFill>
                <a:schemeClr val="bg1"/>
              </a:solidFill>
              <a:latin typeface="Arial" panose="020B0604020202020204" pitchFamily="34" charset="0"/>
            </a:endParaRPr>
          </a:p>
          <a:p>
            <a:r>
              <a:rPr lang="en-GB" sz="1400" b="0" i="0" u="none" strike="noStrike" baseline="0" dirty="0" err="1">
                <a:solidFill>
                  <a:schemeClr val="bg1"/>
                </a:solidFill>
                <a:latin typeface="Arial" panose="020B0604020202020204" pitchFamily="34" charset="0"/>
              </a:rPr>
              <a:t>Sterman</a:t>
            </a:r>
            <a:r>
              <a:rPr lang="en-GB" sz="1400" b="0" i="0" u="none" strike="noStrike" baseline="0" dirty="0">
                <a:solidFill>
                  <a:schemeClr val="bg1"/>
                </a:solidFill>
                <a:latin typeface="Arial" panose="020B0604020202020204" pitchFamily="34" charset="0"/>
              </a:rPr>
              <a:t>, J., </a:t>
            </a:r>
            <a:r>
              <a:rPr lang="en-GB" sz="1400" b="0" i="0" u="none" strike="noStrike" baseline="0" dirty="0" err="1">
                <a:solidFill>
                  <a:schemeClr val="bg1"/>
                </a:solidFill>
                <a:latin typeface="Arial" panose="020B0604020202020204" pitchFamily="34" charset="0"/>
              </a:rPr>
              <a:t>Njelesani</a:t>
            </a:r>
            <a:r>
              <a:rPr lang="en-GB" sz="1400" b="0" i="0" u="none" strike="noStrike" baseline="0" dirty="0">
                <a:solidFill>
                  <a:schemeClr val="bg1"/>
                </a:solidFill>
                <a:latin typeface="Arial" panose="020B0604020202020204" pitchFamily="34" charset="0"/>
              </a:rPr>
              <a:t>, J., </a:t>
            </a:r>
            <a:r>
              <a:rPr lang="en-GB" sz="1400" b="0" i="0" u="none" strike="noStrike" baseline="0" dirty="0" err="1">
                <a:solidFill>
                  <a:schemeClr val="bg1"/>
                </a:solidFill>
                <a:latin typeface="Arial" panose="020B0604020202020204" pitchFamily="34" charset="0"/>
              </a:rPr>
              <a:t>Carr</a:t>
            </a:r>
            <a:r>
              <a:rPr lang="en-GB" sz="1400" b="0" i="0" u="none" strike="noStrike" baseline="0" dirty="0">
                <a:solidFill>
                  <a:schemeClr val="bg1"/>
                </a:solidFill>
                <a:latin typeface="Arial" panose="020B0604020202020204" pitchFamily="34" charset="0"/>
              </a:rPr>
              <a:t>, S. (2022) ‘Anti-racism and Occupational Therapy Education: Beyond Diversity and Inclusion’, </a:t>
            </a:r>
            <a:r>
              <a:rPr lang="en-GB" sz="1400" b="0" i="1" u="none" strike="noStrike" baseline="0" dirty="0">
                <a:solidFill>
                  <a:schemeClr val="bg1"/>
                </a:solidFill>
                <a:latin typeface="Arial" panose="020B0604020202020204" pitchFamily="34" charset="0"/>
              </a:rPr>
              <a:t>Journal of Occupational Therapy Education, </a:t>
            </a:r>
            <a:r>
              <a:rPr lang="en-GB" sz="1400" b="0" u="none" strike="noStrike" baseline="0" dirty="0">
                <a:solidFill>
                  <a:schemeClr val="bg1"/>
                </a:solidFill>
                <a:latin typeface="Arial" panose="020B0604020202020204" pitchFamily="34" charset="0"/>
              </a:rPr>
              <a:t>6(1). </a:t>
            </a:r>
            <a:r>
              <a:rPr lang="en-GB" sz="1400" dirty="0" err="1">
                <a:solidFill>
                  <a:schemeClr val="bg1"/>
                </a:solidFill>
                <a:latin typeface="Arial" panose="020B0604020202020204" pitchFamily="34" charset="0"/>
              </a:rPr>
              <a:t>doi</a:t>
            </a:r>
            <a:r>
              <a:rPr lang="en-GB" sz="1400" dirty="0">
                <a:solidFill>
                  <a:schemeClr val="bg1"/>
                </a:solidFill>
                <a:latin typeface="Arial" panose="020B0604020202020204" pitchFamily="34" charset="0"/>
              </a:rPr>
              <a:t>: 10.26681/jote.2022.060103</a:t>
            </a:r>
          </a:p>
          <a:p>
            <a:endParaRPr lang="en-GB" sz="1400" b="0" i="0" u="none" strike="noStrike" baseline="0" dirty="0">
              <a:solidFill>
                <a:schemeClr val="bg1"/>
              </a:solidFill>
              <a:latin typeface="Arial" panose="020B0604020202020204" pitchFamily="34" charset="0"/>
            </a:endParaRPr>
          </a:p>
          <a:p>
            <a:r>
              <a:rPr lang="en-GB" sz="1400" b="0" i="0" u="none" strike="noStrike" baseline="0" dirty="0" err="1">
                <a:solidFill>
                  <a:schemeClr val="bg1"/>
                </a:solidFill>
                <a:latin typeface="Arial" panose="020B0604020202020204" pitchFamily="34" charset="0"/>
              </a:rPr>
              <a:t>Sterman</a:t>
            </a:r>
            <a:r>
              <a:rPr lang="en-GB" sz="1400" b="0" i="0" u="none" strike="noStrike" baseline="0" dirty="0">
                <a:solidFill>
                  <a:schemeClr val="bg1"/>
                </a:solidFill>
                <a:latin typeface="Arial" panose="020B0604020202020204" pitchFamily="34" charset="0"/>
              </a:rPr>
              <a:t>, J., </a:t>
            </a:r>
            <a:r>
              <a:rPr lang="en-GB" sz="1400" b="0" i="0" u="none" strike="noStrike" baseline="0" dirty="0" err="1">
                <a:solidFill>
                  <a:schemeClr val="bg1"/>
                </a:solidFill>
                <a:latin typeface="Arial" panose="020B0604020202020204" pitchFamily="34" charset="0"/>
              </a:rPr>
              <a:t>Njelesani</a:t>
            </a:r>
            <a:r>
              <a:rPr lang="en-GB" sz="1400" b="0" i="0" u="none" strike="noStrike" baseline="0" dirty="0">
                <a:solidFill>
                  <a:schemeClr val="bg1"/>
                </a:solidFill>
                <a:latin typeface="Arial" panose="020B0604020202020204" pitchFamily="34" charset="0"/>
              </a:rPr>
              <a:t>, J. (2021) ‘Becoming Anti-Racist Occupational Therapy Practitioners: A Scoping Study’, </a:t>
            </a:r>
            <a:r>
              <a:rPr lang="en-GB" sz="1400" b="0" i="1" u="none" strike="noStrike" baseline="0" dirty="0">
                <a:solidFill>
                  <a:schemeClr val="bg1"/>
                </a:solidFill>
                <a:latin typeface="Arial" panose="020B0604020202020204" pitchFamily="34" charset="0"/>
              </a:rPr>
              <a:t>OTJR: Occupation Participation and Health, </a:t>
            </a:r>
            <a:r>
              <a:rPr lang="en-GB" sz="1400" b="0" u="none" strike="noStrike" baseline="0" dirty="0">
                <a:solidFill>
                  <a:schemeClr val="bg1"/>
                </a:solidFill>
                <a:latin typeface="Arial" panose="020B0604020202020204" pitchFamily="34" charset="0"/>
              </a:rPr>
              <a:t>Vol 41(4), 232-242, </a:t>
            </a:r>
            <a:r>
              <a:rPr lang="en-GB" sz="1400" b="0" u="none" strike="noStrike" baseline="0" dirty="0" err="1">
                <a:solidFill>
                  <a:schemeClr val="bg1"/>
                </a:solidFill>
                <a:latin typeface="Arial" panose="020B0604020202020204" pitchFamily="34" charset="0"/>
              </a:rPr>
              <a:t>doi</a:t>
            </a:r>
            <a:r>
              <a:rPr lang="en-GB" sz="1400" b="0" u="none" strike="noStrike" baseline="0" dirty="0">
                <a:solidFill>
                  <a:schemeClr val="bg1"/>
                </a:solidFill>
                <a:latin typeface="Arial" panose="020B0604020202020204" pitchFamily="34" charset="0"/>
              </a:rPr>
              <a:t>: 10.1177/15394492211019931</a:t>
            </a:r>
          </a:p>
          <a:p>
            <a:endParaRPr lang="en-GB" sz="1200" b="0" i="0" u="none" strike="noStrike" baseline="0" dirty="0">
              <a:solidFill>
                <a:schemeClr val="bg1"/>
              </a:solidFill>
              <a:latin typeface="Arial" panose="020B0604020202020204" pitchFamily="34" charset="0"/>
            </a:endParaRPr>
          </a:p>
        </p:txBody>
      </p:sp>
      <p:sp>
        <p:nvSpPr>
          <p:cNvPr id="9" name="Title 2">
            <a:extLst>
              <a:ext uri="{FF2B5EF4-FFF2-40B4-BE49-F238E27FC236}">
                <a16:creationId xmlns:a16="http://schemas.microsoft.com/office/drawing/2014/main" id="{3093EB58-36B5-470C-C34E-B548EC91763F}"/>
              </a:ext>
            </a:extLst>
          </p:cNvPr>
          <p:cNvSpPr txBox="1">
            <a:spLocks/>
          </p:cNvSpPr>
          <p:nvPr/>
        </p:nvSpPr>
        <p:spPr>
          <a:xfrm>
            <a:off x="541640" y="720000"/>
            <a:ext cx="11160000" cy="7920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GB" dirty="0"/>
              <a:t>References (2)</a:t>
            </a:r>
          </a:p>
          <a:p>
            <a:endParaRPr lang="en-GB" dirty="0"/>
          </a:p>
        </p:txBody>
      </p:sp>
      <p:sp>
        <p:nvSpPr>
          <p:cNvPr id="2" name="Rectangle 1">
            <a:hlinkClick r:id="rId2"/>
            <a:extLst>
              <a:ext uri="{FF2B5EF4-FFF2-40B4-BE49-F238E27FC236}">
                <a16:creationId xmlns:a16="http://schemas.microsoft.com/office/drawing/2014/main" id="{9CDCB0A9-4FEE-8267-D42A-F25CE134C611}"/>
              </a:ext>
            </a:extLst>
          </p:cNvPr>
          <p:cNvSpPr/>
          <p:nvPr/>
        </p:nvSpPr>
        <p:spPr>
          <a:xfrm>
            <a:off x="515938" y="5949950"/>
            <a:ext cx="211496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89FEF413-F280-EDD3-C4B0-5A1200BC3F1F}"/>
              </a:ext>
            </a:extLst>
          </p:cNvPr>
          <p:cNvGrpSpPr/>
          <p:nvPr/>
        </p:nvGrpSpPr>
        <p:grpSpPr>
          <a:xfrm>
            <a:off x="10409346" y="288506"/>
            <a:ext cx="1266717" cy="501275"/>
            <a:chOff x="10237102" y="5951379"/>
            <a:chExt cx="1266717" cy="501275"/>
          </a:xfrm>
        </p:grpSpPr>
        <p:sp>
          <p:nvSpPr>
            <p:cNvPr id="4" name="Isosceles Triangle 3">
              <a:hlinkClick r:id="rId3" action="ppaction://hlinksldjump"/>
              <a:extLst>
                <a:ext uri="{FF2B5EF4-FFF2-40B4-BE49-F238E27FC236}">
                  <a16:creationId xmlns:a16="http://schemas.microsoft.com/office/drawing/2014/main" id="{0BEEE79D-6907-67FC-A96E-B695369470CC}"/>
                </a:ext>
              </a:extLst>
            </p:cNvPr>
            <p:cNvSpPr/>
            <p:nvPr/>
          </p:nvSpPr>
          <p:spPr>
            <a:xfrm rot="5400000">
              <a:off x="11019511" y="5968347"/>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DDACF50-4719-F48B-BBDE-93AC8B3CB3C6}"/>
                </a:ext>
              </a:extLst>
            </p:cNvPr>
            <p:cNvSpPr txBox="1"/>
            <p:nvPr/>
          </p:nvSpPr>
          <p:spPr>
            <a:xfrm>
              <a:off x="10237102" y="6007557"/>
              <a:ext cx="765313" cy="369332"/>
            </a:xfrm>
            <a:prstGeom prst="rect">
              <a:avLst/>
            </a:prstGeom>
            <a:noFill/>
          </p:spPr>
          <p:txBody>
            <a:bodyPr wrap="square" rtlCol="0">
              <a:spAutoFit/>
            </a:bodyPr>
            <a:lstStyle/>
            <a:p>
              <a:r>
                <a:rPr lang="en-GB" b="1" dirty="0">
                  <a:solidFill>
                    <a:schemeClr val="bg1"/>
                  </a:solidFill>
                </a:rPr>
                <a:t>Next</a:t>
              </a:r>
            </a:p>
          </p:txBody>
        </p:sp>
      </p:grpSp>
      <p:sp>
        <p:nvSpPr>
          <p:cNvPr id="6" name="Isosceles Triangle 5">
            <a:hlinkClick r:id="rId4" action="ppaction://hlinksldjump"/>
            <a:extLst>
              <a:ext uri="{FF2B5EF4-FFF2-40B4-BE49-F238E27FC236}">
                <a16:creationId xmlns:a16="http://schemas.microsoft.com/office/drawing/2014/main" id="{E7B8A755-FF8D-E674-8C71-2B04C37F8DC4}"/>
              </a:ext>
            </a:extLst>
          </p:cNvPr>
          <p:cNvSpPr/>
          <p:nvPr/>
        </p:nvSpPr>
        <p:spPr>
          <a:xfrm rot="16200000">
            <a:off x="525781" y="295159"/>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4E6F943-669D-90CE-1AAE-02CC27D2A654}"/>
              </a:ext>
            </a:extLst>
          </p:cNvPr>
          <p:cNvSpPr txBox="1"/>
          <p:nvPr/>
        </p:nvSpPr>
        <p:spPr>
          <a:xfrm>
            <a:off x="1157840" y="334369"/>
            <a:ext cx="765313" cy="369332"/>
          </a:xfrm>
          <a:prstGeom prst="rect">
            <a:avLst/>
          </a:prstGeom>
          <a:noFill/>
        </p:spPr>
        <p:txBody>
          <a:bodyPr wrap="square" rtlCol="0">
            <a:spAutoFit/>
          </a:bodyPr>
          <a:lstStyle/>
          <a:p>
            <a:r>
              <a:rPr lang="en-GB" b="1" dirty="0">
                <a:solidFill>
                  <a:schemeClr val="bg1"/>
                </a:solidFill>
              </a:rPr>
              <a:t>Back</a:t>
            </a:r>
          </a:p>
        </p:txBody>
      </p:sp>
      <p:pic>
        <p:nvPicPr>
          <p:cNvPr id="10" name="Graphic 9" descr="List with solid fill">
            <a:hlinkClick r:id="rId5" action="ppaction://hlinksldjump"/>
            <a:extLst>
              <a:ext uri="{FF2B5EF4-FFF2-40B4-BE49-F238E27FC236}">
                <a16:creationId xmlns:a16="http://schemas.microsoft.com/office/drawing/2014/main" id="{94D82535-8308-D10C-954D-BBD4EC6F43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10376" y="5900607"/>
            <a:ext cx="717755" cy="717755"/>
          </a:xfrm>
          <a:prstGeom prst="rect">
            <a:avLst/>
          </a:prstGeom>
        </p:spPr>
      </p:pic>
      <p:sp>
        <p:nvSpPr>
          <p:cNvPr id="11" name="TextBox 10">
            <a:extLst>
              <a:ext uri="{FF2B5EF4-FFF2-40B4-BE49-F238E27FC236}">
                <a16:creationId xmlns:a16="http://schemas.microsoft.com/office/drawing/2014/main" id="{63DE68A4-9382-1B95-55DE-CFA0FE767DD3}"/>
              </a:ext>
            </a:extLst>
          </p:cNvPr>
          <p:cNvSpPr txBox="1"/>
          <p:nvPr/>
        </p:nvSpPr>
        <p:spPr>
          <a:xfrm>
            <a:off x="9909533" y="6005747"/>
            <a:ext cx="1326049" cy="461665"/>
          </a:xfrm>
          <a:prstGeom prst="rect">
            <a:avLst/>
          </a:prstGeom>
          <a:noFill/>
        </p:spPr>
        <p:txBody>
          <a:bodyPr wrap="square" rtlCol="0">
            <a:spAutoFit/>
          </a:bodyPr>
          <a:lstStyle/>
          <a:p>
            <a:pPr algn="r"/>
            <a:r>
              <a:rPr lang="en-GB" sz="1200" dirty="0">
                <a:solidFill>
                  <a:schemeClr val="accent2"/>
                </a:solidFill>
              </a:rPr>
              <a:t>Return to contents page</a:t>
            </a:r>
          </a:p>
        </p:txBody>
      </p:sp>
    </p:spTree>
    <p:extLst>
      <p:ext uri="{BB962C8B-B14F-4D97-AF65-F5344CB8AC3E}">
        <p14:creationId xmlns:p14="http://schemas.microsoft.com/office/powerpoint/2010/main" val="322600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940450B-F69A-118A-A086-59DAD55C8AB1}"/>
              </a:ext>
            </a:extLst>
          </p:cNvPr>
          <p:cNvSpPr txBox="1"/>
          <p:nvPr/>
        </p:nvSpPr>
        <p:spPr>
          <a:xfrm>
            <a:off x="447499" y="1129507"/>
            <a:ext cx="6755406" cy="4401205"/>
          </a:xfrm>
          <a:prstGeom prst="rect">
            <a:avLst/>
          </a:prstGeom>
          <a:noFill/>
        </p:spPr>
        <p:txBody>
          <a:bodyPr wrap="square">
            <a:spAutoFit/>
          </a:bodyPr>
          <a:lstStyle/>
          <a:p>
            <a:pPr algn="l"/>
            <a:endParaRPr lang="en-GB" sz="1600" b="0" i="0" u="none" strike="noStrike" baseline="0" dirty="0">
              <a:solidFill>
                <a:srgbClr val="000000"/>
              </a:solidFill>
              <a:latin typeface="Arial" panose="020B0604020202020204" pitchFamily="34" charset="0"/>
            </a:endParaRPr>
          </a:p>
          <a:p>
            <a:r>
              <a:rPr lang="en-GB" sz="2800" b="1" dirty="0">
                <a:solidFill>
                  <a:schemeClr val="bg1"/>
                </a:solidFill>
                <a:latin typeface="Arial" panose="020B0604020202020204" pitchFamily="34" charset="0"/>
              </a:rPr>
              <a:t>With thanks to </a:t>
            </a:r>
          </a:p>
          <a:p>
            <a:endParaRPr lang="en-GB" sz="2800" b="1" dirty="0">
              <a:solidFill>
                <a:schemeClr val="bg1"/>
              </a:solidFill>
              <a:latin typeface="Arial" panose="020B0604020202020204" pitchFamily="34" charset="0"/>
            </a:endParaRPr>
          </a:p>
          <a:p>
            <a:r>
              <a:rPr lang="en-GB" b="1" dirty="0">
                <a:solidFill>
                  <a:schemeClr val="bg1"/>
                </a:solidFill>
                <a:latin typeface="Arial" panose="020B0604020202020204" pitchFamily="34" charset="0"/>
              </a:rPr>
              <a:t>Emma Grover</a:t>
            </a:r>
          </a:p>
          <a:p>
            <a:r>
              <a:rPr lang="en-GB" dirty="0">
                <a:solidFill>
                  <a:schemeClr val="bg1"/>
                </a:solidFill>
                <a:latin typeface="Arial" panose="020B0604020202020204" pitchFamily="34" charset="0"/>
              </a:rPr>
              <a:t>Professional Development Lead, RCOT</a:t>
            </a:r>
          </a:p>
          <a:p>
            <a:endParaRPr lang="en-GB" dirty="0">
              <a:solidFill>
                <a:schemeClr val="bg1"/>
              </a:solidFill>
              <a:latin typeface="Arial" panose="020B0604020202020204" pitchFamily="34" charset="0"/>
            </a:endParaRPr>
          </a:p>
          <a:p>
            <a:r>
              <a:rPr lang="en-GB" b="1" dirty="0">
                <a:solidFill>
                  <a:schemeClr val="bg1"/>
                </a:solidFill>
                <a:latin typeface="Arial" panose="020B0604020202020204" pitchFamily="34" charset="0"/>
              </a:rPr>
              <a:t>Hannah Spencer</a:t>
            </a:r>
          </a:p>
          <a:p>
            <a:r>
              <a:rPr lang="en-GB" dirty="0">
                <a:solidFill>
                  <a:schemeClr val="bg1"/>
                </a:solidFill>
                <a:latin typeface="Arial" panose="020B0604020202020204" pitchFamily="34" charset="0"/>
              </a:rPr>
              <a:t>Occupational Therapist</a:t>
            </a:r>
          </a:p>
          <a:p>
            <a:endParaRPr lang="en-GB" dirty="0">
              <a:solidFill>
                <a:schemeClr val="bg1"/>
              </a:solidFill>
              <a:latin typeface="Arial" panose="020B0604020202020204" pitchFamily="34" charset="0"/>
            </a:endParaRPr>
          </a:p>
          <a:p>
            <a:endParaRPr lang="en-GB" b="1" dirty="0">
              <a:solidFill>
                <a:schemeClr val="bg1"/>
              </a:solidFill>
              <a:latin typeface="Arial" panose="020B0604020202020204" pitchFamily="34" charset="0"/>
            </a:endParaRPr>
          </a:p>
          <a:p>
            <a:r>
              <a:rPr lang="en-GB" sz="2800" b="1" dirty="0">
                <a:solidFill>
                  <a:schemeClr val="bg1"/>
                </a:solidFill>
                <a:latin typeface="Arial" panose="020B0604020202020204" pitchFamily="34" charset="0"/>
              </a:rPr>
              <a:t>For further information please visit: </a:t>
            </a:r>
          </a:p>
          <a:p>
            <a:r>
              <a:rPr lang="en-GB" b="1"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https://www.rcot.co.uk/equity-diversity-and-belonging</a:t>
            </a:r>
            <a:r>
              <a:rPr lang="en-GB" b="1" dirty="0">
                <a:solidFill>
                  <a:schemeClr val="bg1"/>
                </a:solidFill>
                <a:latin typeface="Arial" panose="020B0604020202020204" pitchFamily="34" charset="0"/>
              </a:rPr>
              <a:t> </a:t>
            </a:r>
          </a:p>
          <a:p>
            <a:endParaRPr lang="en-GB" b="1" dirty="0">
              <a:solidFill>
                <a:schemeClr val="bg1"/>
              </a:solidFill>
              <a:latin typeface="Arial" panose="020B0604020202020204" pitchFamily="34" charset="0"/>
            </a:endParaRPr>
          </a:p>
          <a:p>
            <a:r>
              <a:rPr lang="en-GB" b="1" dirty="0">
                <a:solidFill>
                  <a:schemeClr val="bg1"/>
                </a:solidFill>
                <a:latin typeface="Arial" panose="020B0604020202020204" pitchFamily="34" charset="0"/>
              </a:rPr>
              <a:t>Or email ketan.dave@rcot.co.uk</a:t>
            </a:r>
            <a:endParaRPr lang="en-GB" dirty="0">
              <a:solidFill>
                <a:schemeClr val="bg1"/>
              </a:solidFill>
            </a:endParaRPr>
          </a:p>
        </p:txBody>
      </p:sp>
      <p:sp>
        <p:nvSpPr>
          <p:cNvPr id="13" name="Title 2">
            <a:extLst>
              <a:ext uri="{FF2B5EF4-FFF2-40B4-BE49-F238E27FC236}">
                <a16:creationId xmlns:a16="http://schemas.microsoft.com/office/drawing/2014/main" id="{AE540D65-FEB3-7327-30A7-90C9F308A980}"/>
              </a:ext>
            </a:extLst>
          </p:cNvPr>
          <p:cNvSpPr txBox="1">
            <a:spLocks/>
          </p:cNvSpPr>
          <p:nvPr/>
        </p:nvSpPr>
        <p:spPr>
          <a:xfrm>
            <a:off x="541640" y="720000"/>
            <a:ext cx="11160000" cy="7920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GB" dirty="0"/>
              <a:t>Acknowledgments</a:t>
            </a:r>
          </a:p>
        </p:txBody>
      </p:sp>
      <p:sp>
        <p:nvSpPr>
          <p:cNvPr id="14" name="Title 13">
            <a:extLst>
              <a:ext uri="{FF2B5EF4-FFF2-40B4-BE49-F238E27FC236}">
                <a16:creationId xmlns:a16="http://schemas.microsoft.com/office/drawing/2014/main" id="{1396FD43-1C0A-600E-ABF9-D595587C7508}"/>
              </a:ext>
            </a:extLst>
          </p:cNvPr>
          <p:cNvSpPr txBox="1">
            <a:spLocks/>
          </p:cNvSpPr>
          <p:nvPr/>
        </p:nvSpPr>
        <p:spPr>
          <a:xfrm>
            <a:off x="541640" y="800097"/>
            <a:ext cx="11152520" cy="1332000"/>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GB"/>
              <a:t> </a:t>
            </a:r>
            <a:endParaRPr lang="en-GB" dirty="0"/>
          </a:p>
        </p:txBody>
      </p:sp>
      <p:sp>
        <p:nvSpPr>
          <p:cNvPr id="2" name="Rectangle 1">
            <a:hlinkClick r:id="rId3"/>
            <a:extLst>
              <a:ext uri="{FF2B5EF4-FFF2-40B4-BE49-F238E27FC236}">
                <a16:creationId xmlns:a16="http://schemas.microsoft.com/office/drawing/2014/main" id="{480A5775-69AF-293C-77D7-6188B7BEBFF6}"/>
              </a:ext>
            </a:extLst>
          </p:cNvPr>
          <p:cNvSpPr/>
          <p:nvPr/>
        </p:nvSpPr>
        <p:spPr>
          <a:xfrm>
            <a:off x="515938" y="5949950"/>
            <a:ext cx="211496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A7D9B006-0F99-1F4C-1C03-EB38FEBEC87E}"/>
              </a:ext>
            </a:extLst>
          </p:cNvPr>
          <p:cNvGrpSpPr/>
          <p:nvPr/>
        </p:nvGrpSpPr>
        <p:grpSpPr>
          <a:xfrm>
            <a:off x="10409346" y="288506"/>
            <a:ext cx="1266717" cy="501275"/>
            <a:chOff x="10237102" y="5951379"/>
            <a:chExt cx="1266717" cy="501275"/>
          </a:xfrm>
        </p:grpSpPr>
        <p:sp>
          <p:nvSpPr>
            <p:cNvPr id="5" name="Isosceles Triangle 4">
              <a:hlinkClick r:id="rId4" action="ppaction://hlinksldjump"/>
              <a:extLst>
                <a:ext uri="{FF2B5EF4-FFF2-40B4-BE49-F238E27FC236}">
                  <a16:creationId xmlns:a16="http://schemas.microsoft.com/office/drawing/2014/main" id="{9A52DB63-1DAB-4677-2AED-6F0FF8FF7AF5}"/>
                </a:ext>
              </a:extLst>
            </p:cNvPr>
            <p:cNvSpPr/>
            <p:nvPr/>
          </p:nvSpPr>
          <p:spPr>
            <a:xfrm rot="5400000">
              <a:off x="11019511" y="5968347"/>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93A57BB-3469-1603-FF2F-777A76BA6EB5}"/>
                </a:ext>
              </a:extLst>
            </p:cNvPr>
            <p:cNvSpPr txBox="1"/>
            <p:nvPr/>
          </p:nvSpPr>
          <p:spPr>
            <a:xfrm>
              <a:off x="10237102" y="6007557"/>
              <a:ext cx="765313" cy="369332"/>
            </a:xfrm>
            <a:prstGeom prst="rect">
              <a:avLst/>
            </a:prstGeom>
            <a:noFill/>
          </p:spPr>
          <p:txBody>
            <a:bodyPr wrap="square" rtlCol="0">
              <a:spAutoFit/>
            </a:bodyPr>
            <a:lstStyle/>
            <a:p>
              <a:r>
                <a:rPr lang="en-GB" b="1" dirty="0">
                  <a:solidFill>
                    <a:schemeClr val="bg1"/>
                  </a:solidFill>
                </a:rPr>
                <a:t>Next</a:t>
              </a:r>
            </a:p>
          </p:txBody>
        </p:sp>
      </p:grpSp>
      <p:sp>
        <p:nvSpPr>
          <p:cNvPr id="7" name="Isosceles Triangle 6">
            <a:hlinkClick r:id="rId5" action="ppaction://hlinksldjump"/>
            <a:extLst>
              <a:ext uri="{FF2B5EF4-FFF2-40B4-BE49-F238E27FC236}">
                <a16:creationId xmlns:a16="http://schemas.microsoft.com/office/drawing/2014/main" id="{62D81C44-58E6-C9C5-D330-D617F828B23E}"/>
              </a:ext>
            </a:extLst>
          </p:cNvPr>
          <p:cNvSpPr/>
          <p:nvPr/>
        </p:nvSpPr>
        <p:spPr>
          <a:xfrm rot="16200000">
            <a:off x="525781" y="295159"/>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92C8644-D8D8-3761-3B55-4464D71408BC}"/>
              </a:ext>
            </a:extLst>
          </p:cNvPr>
          <p:cNvSpPr txBox="1"/>
          <p:nvPr/>
        </p:nvSpPr>
        <p:spPr>
          <a:xfrm>
            <a:off x="1157840" y="334369"/>
            <a:ext cx="765313" cy="369332"/>
          </a:xfrm>
          <a:prstGeom prst="rect">
            <a:avLst/>
          </a:prstGeom>
          <a:noFill/>
        </p:spPr>
        <p:txBody>
          <a:bodyPr wrap="square" rtlCol="0">
            <a:spAutoFit/>
          </a:bodyPr>
          <a:lstStyle/>
          <a:p>
            <a:r>
              <a:rPr lang="en-GB" b="1" dirty="0">
                <a:solidFill>
                  <a:schemeClr val="bg1"/>
                </a:solidFill>
              </a:rPr>
              <a:t>Back</a:t>
            </a:r>
          </a:p>
        </p:txBody>
      </p:sp>
      <p:pic>
        <p:nvPicPr>
          <p:cNvPr id="9" name="Graphic 8" descr="List with solid fill">
            <a:hlinkClick r:id="rId6" action="ppaction://hlinksldjump"/>
            <a:extLst>
              <a:ext uri="{FF2B5EF4-FFF2-40B4-BE49-F238E27FC236}">
                <a16:creationId xmlns:a16="http://schemas.microsoft.com/office/drawing/2014/main" id="{E93714C8-9E67-068D-935E-A40787ED81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10376" y="5900607"/>
            <a:ext cx="717755" cy="717755"/>
          </a:xfrm>
          <a:prstGeom prst="rect">
            <a:avLst/>
          </a:prstGeom>
        </p:spPr>
      </p:pic>
      <p:sp>
        <p:nvSpPr>
          <p:cNvPr id="10" name="TextBox 9">
            <a:extLst>
              <a:ext uri="{FF2B5EF4-FFF2-40B4-BE49-F238E27FC236}">
                <a16:creationId xmlns:a16="http://schemas.microsoft.com/office/drawing/2014/main" id="{8DE49065-9D6B-29C8-5D9B-553F3D3FDCD6}"/>
              </a:ext>
            </a:extLst>
          </p:cNvPr>
          <p:cNvSpPr txBox="1"/>
          <p:nvPr/>
        </p:nvSpPr>
        <p:spPr>
          <a:xfrm>
            <a:off x="9909533" y="6005747"/>
            <a:ext cx="1326049" cy="461665"/>
          </a:xfrm>
          <a:prstGeom prst="rect">
            <a:avLst/>
          </a:prstGeom>
          <a:noFill/>
        </p:spPr>
        <p:txBody>
          <a:bodyPr wrap="square" rtlCol="0">
            <a:spAutoFit/>
          </a:bodyPr>
          <a:lstStyle/>
          <a:p>
            <a:pPr algn="r"/>
            <a:r>
              <a:rPr lang="en-GB" sz="1200" dirty="0">
                <a:solidFill>
                  <a:schemeClr val="accent2"/>
                </a:solidFill>
              </a:rPr>
              <a:t>Return to contents page</a:t>
            </a:r>
          </a:p>
        </p:txBody>
      </p:sp>
    </p:spTree>
    <p:extLst>
      <p:ext uri="{BB962C8B-B14F-4D97-AF65-F5344CB8AC3E}">
        <p14:creationId xmlns:p14="http://schemas.microsoft.com/office/powerpoint/2010/main" val="3790643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BAE8600-592E-B42F-CBC7-753D80C2A068}"/>
              </a:ext>
            </a:extLst>
          </p:cNvPr>
          <p:cNvSpPr>
            <a:spLocks noGrp="1"/>
          </p:cNvSpPr>
          <p:nvPr>
            <p:ph type="body" sz="half" idx="2"/>
          </p:nvPr>
        </p:nvSpPr>
        <p:spPr/>
        <p:txBody>
          <a:bodyPr/>
          <a:lstStyle/>
          <a:p>
            <a:r>
              <a:rPr lang="en-GB" dirty="0"/>
              <a:t> </a:t>
            </a:r>
          </a:p>
        </p:txBody>
      </p:sp>
      <p:sp>
        <p:nvSpPr>
          <p:cNvPr id="2" name="Rectangle 1">
            <a:hlinkClick r:id="rId2"/>
            <a:extLst>
              <a:ext uri="{FF2B5EF4-FFF2-40B4-BE49-F238E27FC236}">
                <a16:creationId xmlns:a16="http://schemas.microsoft.com/office/drawing/2014/main" id="{5690CE71-93CA-FA0F-0024-302955585439}"/>
              </a:ext>
            </a:extLst>
          </p:cNvPr>
          <p:cNvSpPr/>
          <p:nvPr/>
        </p:nvSpPr>
        <p:spPr>
          <a:xfrm>
            <a:off x="515938" y="429410"/>
            <a:ext cx="211496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List with solid fill">
            <a:hlinkClick r:id="rId3" action="ppaction://hlinksldjump"/>
            <a:extLst>
              <a:ext uri="{FF2B5EF4-FFF2-40B4-BE49-F238E27FC236}">
                <a16:creationId xmlns:a16="http://schemas.microsoft.com/office/drawing/2014/main" id="{417EB987-6AB3-AF16-DAFB-6542FB069B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10376" y="5900607"/>
            <a:ext cx="717755" cy="717755"/>
          </a:xfrm>
          <a:prstGeom prst="rect">
            <a:avLst/>
          </a:prstGeom>
        </p:spPr>
      </p:pic>
      <p:sp>
        <p:nvSpPr>
          <p:cNvPr id="10" name="TextBox 9">
            <a:extLst>
              <a:ext uri="{FF2B5EF4-FFF2-40B4-BE49-F238E27FC236}">
                <a16:creationId xmlns:a16="http://schemas.microsoft.com/office/drawing/2014/main" id="{7B0F8B16-167F-E79E-ADA0-29EFE50C94DB}"/>
              </a:ext>
            </a:extLst>
          </p:cNvPr>
          <p:cNvSpPr txBox="1"/>
          <p:nvPr/>
        </p:nvSpPr>
        <p:spPr>
          <a:xfrm>
            <a:off x="9909533" y="6005747"/>
            <a:ext cx="1326049" cy="461665"/>
          </a:xfrm>
          <a:prstGeom prst="rect">
            <a:avLst/>
          </a:prstGeom>
          <a:noFill/>
        </p:spPr>
        <p:txBody>
          <a:bodyPr wrap="square" rtlCol="0">
            <a:spAutoFit/>
          </a:bodyPr>
          <a:lstStyle/>
          <a:p>
            <a:pPr algn="r"/>
            <a:r>
              <a:rPr lang="en-GB" sz="1200" dirty="0">
                <a:solidFill>
                  <a:schemeClr val="accent2"/>
                </a:solidFill>
              </a:rPr>
              <a:t>Return to contents page</a:t>
            </a:r>
          </a:p>
        </p:txBody>
      </p:sp>
      <p:sp>
        <p:nvSpPr>
          <p:cNvPr id="3" name="Oval 2">
            <a:hlinkClick r:id="rId6" action="ppaction://hlinksldjump"/>
            <a:extLst>
              <a:ext uri="{FF2B5EF4-FFF2-40B4-BE49-F238E27FC236}">
                <a16:creationId xmlns:a16="http://schemas.microsoft.com/office/drawing/2014/main" id="{D0AAC063-2A7E-611F-B695-1269DFF79089}"/>
              </a:ext>
            </a:extLst>
          </p:cNvPr>
          <p:cNvSpPr/>
          <p:nvPr/>
        </p:nvSpPr>
        <p:spPr>
          <a:xfrm>
            <a:off x="10773064" y="348601"/>
            <a:ext cx="902998" cy="902998"/>
          </a:xfrm>
          <a:prstGeom prst="ellipse">
            <a:avLst/>
          </a:prstGeom>
          <a:solidFill>
            <a:srgbClr val="43CF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rPr>
              <a:t>Return to title slide</a:t>
            </a:r>
          </a:p>
        </p:txBody>
      </p:sp>
      <p:sp>
        <p:nvSpPr>
          <p:cNvPr id="6" name="Isosceles Triangle 5">
            <a:hlinkClick r:id="rId7" action="ppaction://hlinksldjump"/>
            <a:extLst>
              <a:ext uri="{FF2B5EF4-FFF2-40B4-BE49-F238E27FC236}">
                <a16:creationId xmlns:a16="http://schemas.microsoft.com/office/drawing/2014/main" id="{E3ADEDDB-4A68-07BA-50D4-1DC5A3D4A058}"/>
              </a:ext>
            </a:extLst>
          </p:cNvPr>
          <p:cNvSpPr/>
          <p:nvPr/>
        </p:nvSpPr>
        <p:spPr>
          <a:xfrm rot="16200000">
            <a:off x="9204561" y="591434"/>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EE410EC6-F928-A872-5C6A-804B4FCFEC50}"/>
              </a:ext>
            </a:extLst>
          </p:cNvPr>
          <p:cNvSpPr txBox="1"/>
          <p:nvPr/>
        </p:nvSpPr>
        <p:spPr>
          <a:xfrm>
            <a:off x="9836620" y="630644"/>
            <a:ext cx="765313" cy="369332"/>
          </a:xfrm>
          <a:prstGeom prst="rect">
            <a:avLst/>
          </a:prstGeom>
          <a:noFill/>
        </p:spPr>
        <p:txBody>
          <a:bodyPr wrap="square" rtlCol="0">
            <a:spAutoFit/>
          </a:bodyPr>
          <a:lstStyle/>
          <a:p>
            <a:r>
              <a:rPr lang="en-GB" b="1" dirty="0">
                <a:solidFill>
                  <a:schemeClr val="bg1"/>
                </a:solidFill>
              </a:rPr>
              <a:t>Back</a:t>
            </a:r>
          </a:p>
        </p:txBody>
      </p:sp>
    </p:spTree>
    <p:extLst>
      <p:ext uri="{BB962C8B-B14F-4D97-AF65-F5344CB8AC3E}">
        <p14:creationId xmlns:p14="http://schemas.microsoft.com/office/powerpoint/2010/main" val="14212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7E0B3-F109-171F-2B1C-53FBADFA0828}"/>
              </a:ext>
            </a:extLst>
          </p:cNvPr>
          <p:cNvSpPr>
            <a:spLocks noGrp="1"/>
          </p:cNvSpPr>
          <p:nvPr>
            <p:ph type="title"/>
          </p:nvPr>
        </p:nvSpPr>
        <p:spPr>
          <a:xfrm>
            <a:off x="524820" y="808174"/>
            <a:ext cx="11142360" cy="482050"/>
          </a:xfrm>
        </p:spPr>
        <p:txBody>
          <a:bodyPr>
            <a:noAutofit/>
          </a:bodyPr>
          <a:lstStyle/>
          <a:p>
            <a:r>
              <a:rPr lang="en-GB" sz="3600" dirty="0"/>
              <a:t> </a:t>
            </a:r>
          </a:p>
        </p:txBody>
      </p:sp>
      <p:sp>
        <p:nvSpPr>
          <p:cNvPr id="13" name="Rectangle 12">
            <a:hlinkClick r:id="rId2"/>
            <a:extLst>
              <a:ext uri="{FF2B5EF4-FFF2-40B4-BE49-F238E27FC236}">
                <a16:creationId xmlns:a16="http://schemas.microsoft.com/office/drawing/2014/main" id="{B6AA1877-ACB1-52CD-788B-A5A580CCA267}"/>
              </a:ext>
            </a:extLst>
          </p:cNvPr>
          <p:cNvSpPr/>
          <p:nvPr/>
        </p:nvSpPr>
        <p:spPr>
          <a:xfrm>
            <a:off x="515938" y="5949950"/>
            <a:ext cx="211496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549903A-9C7B-E29B-9CB0-7606B558C87C}"/>
              </a:ext>
            </a:extLst>
          </p:cNvPr>
          <p:cNvSpPr txBox="1"/>
          <p:nvPr/>
        </p:nvSpPr>
        <p:spPr>
          <a:xfrm>
            <a:off x="441532" y="1849825"/>
            <a:ext cx="11225648" cy="4198714"/>
          </a:xfrm>
          <a:prstGeom prst="rect">
            <a:avLst/>
          </a:prstGeom>
          <a:noFill/>
        </p:spPr>
        <p:txBody>
          <a:bodyPr wrap="square">
            <a:spAutoFit/>
          </a:bodyPr>
          <a:lstStyle/>
          <a:p>
            <a:pPr marL="0" marR="0" lvl="0" indent="0" algn="l" defTabSz="914400" rtl="0" eaLnBrk="1" fontAlgn="auto" latinLnBrk="0" hangingPunct="1">
              <a:lnSpc>
                <a:spcPct val="102000"/>
              </a:lnSpc>
              <a:spcBef>
                <a:spcPts val="1000"/>
              </a:spcBef>
              <a:spcAft>
                <a:spcPts val="0"/>
              </a:spcAft>
              <a:buClr>
                <a:srgbClr val="43CFB5"/>
              </a:buClr>
              <a:buSzTx/>
              <a:buFontTx/>
              <a:buNone/>
              <a:tabLst/>
              <a:defRPr/>
            </a:pPr>
            <a:r>
              <a:rPr kumimoji="0" lang="en-GB" b="1" i="0" u="none" strike="noStrike" kern="1200" cap="none" spc="0" normalizeH="0" baseline="0" noProof="0" dirty="0">
                <a:ln>
                  <a:noFill/>
                </a:ln>
                <a:solidFill>
                  <a:schemeClr val="bg1"/>
                </a:solidFill>
                <a:effectLst/>
                <a:uLnTx/>
                <a:uFillTx/>
                <a:latin typeface="Arial" panose="020B0604020202020204"/>
                <a:ea typeface="+mn-ea"/>
                <a:cs typeface="+mn-cs"/>
              </a:rPr>
              <a:t>Equality </a:t>
            </a:r>
            <a:r>
              <a:rPr kumimoji="0" lang="en-GB" b="0" i="0" u="none" strike="noStrike" kern="1200" cap="none" spc="0" normalizeH="0" baseline="0" noProof="0" dirty="0">
                <a:ln>
                  <a:noFill/>
                </a:ln>
                <a:solidFill>
                  <a:schemeClr val="bg1"/>
                </a:solidFill>
                <a:effectLst/>
                <a:uLnTx/>
                <a:uFillTx/>
                <a:latin typeface="Arial" panose="020B0604020202020204"/>
                <a:ea typeface="+mn-ea"/>
                <a:cs typeface="+mn-cs"/>
              </a:rPr>
              <a:t>simply means that everyone is treated the same exact way, regardless of need or any other individual difference. </a:t>
            </a:r>
            <a:r>
              <a:rPr kumimoji="0" lang="en-GB" b="1" i="0" u="none" strike="noStrike" kern="1200" cap="none" spc="0" normalizeH="0" baseline="0" noProof="0" dirty="0">
                <a:ln>
                  <a:noFill/>
                </a:ln>
                <a:solidFill>
                  <a:schemeClr val="bg1"/>
                </a:solidFill>
                <a:effectLst/>
                <a:uLnTx/>
                <a:uFillTx/>
                <a:latin typeface="+mj-lt"/>
                <a:ea typeface="+mn-ea"/>
                <a:cs typeface="+mn-cs"/>
              </a:rPr>
              <a:t>Equity</a:t>
            </a:r>
            <a:r>
              <a:rPr kumimoji="0" lang="en-GB" b="0" i="0" u="none" strike="noStrike" kern="1200" cap="none" spc="0" normalizeH="0" baseline="0" noProof="0" dirty="0">
                <a:ln>
                  <a:noFill/>
                </a:ln>
                <a:solidFill>
                  <a:schemeClr val="bg1"/>
                </a:solidFill>
                <a:effectLst/>
                <a:uLnTx/>
                <a:uFillTx/>
                <a:latin typeface="+mj-lt"/>
                <a:ea typeface="+mn-ea"/>
                <a:cs typeface="+mn-cs"/>
              </a:rPr>
              <a:t> </a:t>
            </a:r>
            <a:r>
              <a:rPr lang="en-GB" sz="1800" dirty="0">
                <a:solidFill>
                  <a:schemeClr val="bg1"/>
                </a:solidFill>
                <a:effectLst/>
                <a:latin typeface="+mj-lt"/>
              </a:rPr>
              <a:t>is about everyone having what they need to make the most of the opportunities available to them in life. </a:t>
            </a:r>
          </a:p>
          <a:p>
            <a:pPr marL="0" marR="0" lvl="0" indent="0" algn="l" defTabSz="914400" rtl="0" eaLnBrk="1" fontAlgn="auto" latinLnBrk="0" hangingPunct="1">
              <a:lnSpc>
                <a:spcPct val="102000"/>
              </a:lnSpc>
              <a:spcBef>
                <a:spcPts val="1000"/>
              </a:spcBef>
              <a:spcAft>
                <a:spcPts val="0"/>
              </a:spcAft>
              <a:buClr>
                <a:srgbClr val="43CFB5"/>
              </a:buClr>
              <a:buSzTx/>
              <a:buFontTx/>
              <a:buNone/>
              <a:tabLst/>
              <a:defRPr/>
            </a:pPr>
            <a:r>
              <a:rPr lang="en-GB" dirty="0">
                <a:solidFill>
                  <a:schemeClr val="bg1"/>
                </a:solidFill>
                <a:latin typeface="+mj-lt"/>
              </a:rPr>
              <a:t>In </a:t>
            </a:r>
            <a:r>
              <a:rPr lang="en-GB" dirty="0">
                <a:solidFill>
                  <a:schemeClr val="bg1"/>
                </a:solidFill>
                <a:latin typeface="Arial" panose="020B0604020202020204"/>
              </a:rPr>
              <a:t>it’s broadest sense, </a:t>
            </a:r>
            <a:r>
              <a:rPr lang="en-GB" b="1" dirty="0">
                <a:solidFill>
                  <a:schemeClr val="bg1"/>
                </a:solidFill>
                <a:latin typeface="Arial" panose="020B0604020202020204"/>
              </a:rPr>
              <a:t>d</a:t>
            </a:r>
            <a:r>
              <a:rPr kumimoji="0" lang="en-GB" b="1" i="0" u="none" strike="noStrike" kern="1200" cap="none" spc="0" normalizeH="0" baseline="0" noProof="0" dirty="0" err="1">
                <a:ln>
                  <a:noFill/>
                </a:ln>
                <a:solidFill>
                  <a:schemeClr val="bg1"/>
                </a:solidFill>
                <a:effectLst/>
                <a:uLnTx/>
                <a:uFillTx/>
                <a:latin typeface="Arial" panose="020B0604020202020204"/>
                <a:ea typeface="+mn-ea"/>
                <a:cs typeface="+mn-cs"/>
              </a:rPr>
              <a:t>iversity</a:t>
            </a:r>
            <a:r>
              <a:rPr kumimoji="0" lang="en-GB" i="0" u="none" strike="noStrike" kern="1200" cap="none" spc="0" normalizeH="0" baseline="0" noProof="0" dirty="0">
                <a:ln>
                  <a:noFill/>
                </a:ln>
                <a:solidFill>
                  <a:schemeClr val="bg1"/>
                </a:solidFill>
                <a:effectLst/>
                <a:uLnTx/>
                <a:uFillTx/>
                <a:latin typeface="Arial" panose="020B0604020202020204"/>
                <a:ea typeface="+mn-ea"/>
                <a:cs typeface="+mn-cs"/>
              </a:rPr>
              <a:t> is any dimension that can be used to differentiate groups and people from one another. </a:t>
            </a:r>
            <a:r>
              <a:rPr kumimoji="0" lang="en-GB" b="1" i="0" u="none" strike="noStrike" kern="1200" cap="none" spc="0" normalizeH="0" baseline="0" noProof="0" dirty="0">
                <a:ln>
                  <a:noFill/>
                </a:ln>
                <a:solidFill>
                  <a:schemeClr val="bg1"/>
                </a:solidFill>
                <a:effectLst/>
                <a:uLnTx/>
                <a:uFillTx/>
                <a:latin typeface="Arial" panose="020B0604020202020204"/>
                <a:ea typeface="+mn-ea"/>
                <a:cs typeface="+mn-cs"/>
              </a:rPr>
              <a:t>Our definition of diversity</a:t>
            </a:r>
            <a:r>
              <a:rPr lang="en-GB" b="1" dirty="0">
                <a:solidFill>
                  <a:schemeClr val="bg1"/>
                </a:solidFill>
                <a:latin typeface="Arial" panose="020B0604020202020204"/>
              </a:rPr>
              <a:t> </a:t>
            </a:r>
            <a:r>
              <a:rPr kumimoji="0" lang="en-GB" i="0" u="none" strike="noStrike" kern="1200" cap="none" spc="0" normalizeH="0" baseline="0" noProof="0" dirty="0">
                <a:ln>
                  <a:noFill/>
                </a:ln>
                <a:solidFill>
                  <a:schemeClr val="bg1"/>
                </a:solidFill>
                <a:effectLst/>
                <a:uLnTx/>
                <a:uFillTx/>
                <a:latin typeface="Arial" panose="020B0604020202020204"/>
                <a:ea typeface="+mn-ea"/>
                <a:cs typeface="+mn-cs"/>
              </a:rPr>
              <a:t>recognises that each one of us is unique and </a:t>
            </a:r>
            <a:r>
              <a:rPr lang="en-GB" dirty="0">
                <a:solidFill>
                  <a:schemeClr val="bg1"/>
                </a:solidFill>
                <a:latin typeface="Arial" panose="020B0604020202020204"/>
              </a:rPr>
              <a:t>will therefore</a:t>
            </a:r>
            <a:r>
              <a:rPr kumimoji="0" lang="en-GB" i="0" u="none" strike="noStrike" kern="1200" cap="none" spc="0" normalizeH="0" baseline="0" noProof="0" dirty="0">
                <a:ln>
                  <a:noFill/>
                </a:ln>
                <a:solidFill>
                  <a:schemeClr val="bg1"/>
                </a:solidFill>
                <a:effectLst/>
                <a:uLnTx/>
                <a:uFillTx/>
                <a:latin typeface="Arial" panose="020B0604020202020204"/>
                <a:ea typeface="+mn-ea"/>
                <a:cs typeface="+mn-cs"/>
              </a:rPr>
              <a:t> go beyond those defined in equality legislation. We will afford the same standards and principles to those with lived experiences.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chemeClr val="bg1"/>
              </a:solidFill>
              <a:effectLst/>
              <a:uLnTx/>
              <a:uFillTx/>
              <a:ea typeface="+mn-ea"/>
              <a:cs typeface="+mn-cs"/>
            </a:endParaRPr>
          </a:p>
          <a:p>
            <a:r>
              <a:rPr kumimoji="0" lang="en-GB" sz="1800" b="1" i="0" u="none" strike="noStrike" kern="1200" cap="none" spc="0" normalizeH="0" baseline="0" noProof="0" dirty="0">
                <a:ln>
                  <a:noFill/>
                </a:ln>
                <a:solidFill>
                  <a:schemeClr val="bg1"/>
                </a:solidFill>
                <a:effectLst/>
                <a:uLnTx/>
                <a:uFillTx/>
                <a:ea typeface="+mn-ea"/>
                <a:cs typeface="+mn-cs"/>
              </a:rPr>
              <a:t>Inclusion</a:t>
            </a:r>
            <a:r>
              <a:rPr kumimoji="0" lang="en-GB" sz="1800" i="0" u="none" strike="noStrike" kern="1200" cap="none" spc="0" normalizeH="0" baseline="0" noProof="0" dirty="0">
                <a:ln>
                  <a:noFill/>
                </a:ln>
                <a:solidFill>
                  <a:schemeClr val="bg1"/>
                </a:solidFill>
                <a:effectLst/>
                <a:uLnTx/>
                <a:uFillTx/>
                <a:ea typeface="+mn-ea"/>
                <a:cs typeface="+mn-cs"/>
              </a:rPr>
              <a:t> is a behaviour and </a:t>
            </a:r>
            <a:r>
              <a:rPr kumimoji="0" lang="en-GB" sz="1800" b="1" i="0" u="none" strike="noStrike" kern="1200" cap="none" spc="0" normalizeH="0" baseline="0" noProof="0" dirty="0">
                <a:ln>
                  <a:noFill/>
                </a:ln>
                <a:solidFill>
                  <a:schemeClr val="bg1"/>
                </a:solidFill>
                <a:effectLst/>
                <a:uLnTx/>
                <a:uFillTx/>
                <a:ea typeface="+mn-ea"/>
                <a:cs typeface="+mn-cs"/>
              </a:rPr>
              <a:t>belonging</a:t>
            </a:r>
            <a:r>
              <a:rPr kumimoji="0" lang="en-GB" sz="1800" i="0" u="none" strike="noStrike" kern="1200" cap="none" spc="0" normalizeH="0" baseline="0" noProof="0" dirty="0">
                <a:ln>
                  <a:noFill/>
                </a:ln>
                <a:solidFill>
                  <a:schemeClr val="bg1"/>
                </a:solidFill>
                <a:effectLst/>
                <a:uLnTx/>
                <a:uFillTx/>
                <a:ea typeface="+mn-ea"/>
                <a:cs typeface="+mn-cs"/>
              </a:rPr>
              <a:t> is a feeling or outcome of that behaviour; you </a:t>
            </a:r>
            <a:r>
              <a:rPr kumimoji="0" lang="en-GB" sz="1800" i="0" strike="noStrike" kern="1200" cap="none" spc="0" normalizeH="0" baseline="0" noProof="0" dirty="0">
                <a:ln>
                  <a:noFill/>
                </a:ln>
                <a:solidFill>
                  <a:schemeClr val="bg1"/>
                </a:solidFill>
                <a:effectLst/>
                <a:uLnTx/>
                <a:uFillTx/>
                <a:ea typeface="+mn-ea"/>
                <a:cs typeface="+mn-cs"/>
              </a:rPr>
              <a:t>cannot </a:t>
            </a:r>
            <a:r>
              <a:rPr kumimoji="0" lang="en-GB" sz="1800" i="0" u="none" strike="noStrike" kern="1200" cap="none" spc="0" normalizeH="0" baseline="0" noProof="0" dirty="0">
                <a:ln>
                  <a:noFill/>
                </a:ln>
                <a:solidFill>
                  <a:schemeClr val="bg1"/>
                </a:solidFill>
                <a:effectLst/>
                <a:uLnTx/>
                <a:uFillTx/>
                <a:ea typeface="+mn-ea"/>
                <a:cs typeface="+mn-cs"/>
              </a:rPr>
              <a:t>have </a:t>
            </a:r>
            <a:r>
              <a:rPr kumimoji="0" lang="en-GB" sz="1800" b="1" i="0" u="none" strike="noStrike" kern="1200" cap="none" spc="0" normalizeH="0" baseline="0" noProof="0" dirty="0">
                <a:ln>
                  <a:noFill/>
                </a:ln>
                <a:solidFill>
                  <a:schemeClr val="bg1"/>
                </a:solidFill>
                <a:effectLst/>
                <a:uLnTx/>
                <a:uFillTx/>
                <a:ea typeface="+mn-ea"/>
                <a:cs typeface="+mn-cs"/>
              </a:rPr>
              <a:t>belonging</a:t>
            </a:r>
            <a:r>
              <a:rPr kumimoji="0" lang="en-GB" sz="1800" i="0" u="none" strike="noStrike" kern="1200" cap="none" spc="0" normalizeH="0" baseline="0" noProof="0" dirty="0">
                <a:ln>
                  <a:noFill/>
                </a:ln>
                <a:solidFill>
                  <a:schemeClr val="bg1"/>
                </a:solidFill>
                <a:effectLst/>
                <a:uLnTx/>
                <a:uFillTx/>
                <a:ea typeface="+mn-ea"/>
                <a:cs typeface="+mn-cs"/>
              </a:rPr>
              <a:t> without </a:t>
            </a:r>
            <a:r>
              <a:rPr kumimoji="0" lang="en-GB" sz="1800" b="1" i="0" u="none" strike="noStrike" kern="1200" cap="none" spc="0" normalizeH="0" baseline="0" noProof="0" dirty="0">
                <a:ln>
                  <a:noFill/>
                </a:ln>
                <a:solidFill>
                  <a:schemeClr val="bg1"/>
                </a:solidFill>
                <a:effectLst/>
                <a:uLnTx/>
                <a:uFillTx/>
                <a:ea typeface="+mn-ea"/>
                <a:cs typeface="+mn-cs"/>
              </a:rPr>
              <a:t>inclusion</a:t>
            </a:r>
            <a:r>
              <a:rPr kumimoji="0" lang="en-GB" sz="1800" i="0" u="none" strike="noStrike" kern="1200" cap="none" spc="0" normalizeH="0" baseline="0" noProof="0" dirty="0">
                <a:ln>
                  <a:noFill/>
                </a:ln>
                <a:solidFill>
                  <a:schemeClr val="bg1"/>
                </a:solidFill>
                <a:effectLst/>
                <a:uLnTx/>
                <a:uFillTx/>
                <a:ea typeface="+mn-ea"/>
                <a:cs typeface="+mn-cs"/>
              </a:rPr>
              <a:t>. </a:t>
            </a:r>
            <a:r>
              <a:rPr lang="en-GB" sz="1800" dirty="0">
                <a:solidFill>
                  <a:schemeClr val="bg1"/>
                </a:solidFill>
                <a:effectLst/>
              </a:rPr>
              <a:t>Our ambition is </a:t>
            </a:r>
            <a:r>
              <a:rPr lang="en-GB" dirty="0">
                <a:solidFill>
                  <a:schemeClr val="bg1"/>
                </a:solidFill>
              </a:rPr>
              <a:t>to nurture a culture of </a:t>
            </a:r>
            <a:r>
              <a:rPr lang="en-GB" b="1" dirty="0">
                <a:solidFill>
                  <a:schemeClr val="bg1"/>
                </a:solidFill>
              </a:rPr>
              <a:t>inclusion </a:t>
            </a:r>
            <a:r>
              <a:rPr lang="en-GB" dirty="0">
                <a:solidFill>
                  <a:schemeClr val="bg1"/>
                </a:solidFill>
              </a:rPr>
              <a:t>to </a:t>
            </a:r>
            <a:r>
              <a:rPr lang="en-GB" sz="1800" dirty="0">
                <a:solidFill>
                  <a:schemeClr val="bg1"/>
                </a:solidFill>
                <a:effectLst/>
              </a:rPr>
              <a:t>foster a sense of </a:t>
            </a:r>
            <a:r>
              <a:rPr lang="en-GB" sz="1800" b="1" dirty="0">
                <a:solidFill>
                  <a:schemeClr val="bg1"/>
                </a:solidFill>
                <a:effectLst/>
              </a:rPr>
              <a:t>belonging</a:t>
            </a:r>
            <a:r>
              <a:rPr lang="en-GB" sz="1800" dirty="0">
                <a:solidFill>
                  <a:schemeClr val="bg1"/>
                </a:solidFill>
                <a:effectLst/>
              </a:rPr>
              <a:t>; </a:t>
            </a:r>
            <a:r>
              <a:rPr lang="en-GB" sz="1800" b="1" dirty="0">
                <a:solidFill>
                  <a:schemeClr val="bg1"/>
                </a:solidFill>
                <a:effectLst/>
              </a:rPr>
              <a:t>inclusion </a:t>
            </a:r>
            <a:r>
              <a:rPr lang="en-GB" sz="1800" dirty="0">
                <a:solidFill>
                  <a:schemeClr val="bg1"/>
                </a:solidFill>
                <a:effectLst/>
              </a:rPr>
              <a:t>alone is not enough.</a:t>
            </a:r>
          </a:p>
          <a:p>
            <a:endParaRPr kumimoji="0" lang="en-GB" b="0" i="0" u="none" strike="noStrike" kern="1200" cap="none" spc="0" normalizeH="0" baseline="0" noProof="0" dirty="0">
              <a:ln>
                <a:noFill/>
              </a:ln>
              <a:solidFill>
                <a:schemeClr val="bg1"/>
              </a:solidFill>
              <a:uLnTx/>
              <a:uFillTx/>
              <a:latin typeface="Arial" panose="020B0604020202020204"/>
              <a:ea typeface="+mn-ea"/>
              <a:cs typeface="+mn-cs"/>
            </a:endParaRPr>
          </a:p>
          <a:p>
            <a:pPr algn="r"/>
            <a:r>
              <a:rPr lang="en-GB" dirty="0">
                <a:solidFill>
                  <a:schemeClr val="bg1"/>
                </a:solidFill>
                <a:latin typeface="Arial" panose="020B0604020202020204" pitchFamily="34" charset="0"/>
              </a:rPr>
              <a:t>For further information please visit: </a:t>
            </a:r>
          </a:p>
          <a:p>
            <a:pPr algn="r"/>
            <a:r>
              <a:rPr lang="en-GB" b="1" dirty="0">
                <a:solidFill>
                  <a:schemeClr val="bg1"/>
                </a:solidFill>
                <a:latin typeface="Arial" panose="020B0604020202020204" pitchFamily="34" charset="0"/>
                <a:hlinkClick r:id="rId3">
                  <a:extLst>
                    <a:ext uri="{A12FA001-AC4F-418D-AE19-62706E023703}">
                      <ahyp:hlinkClr xmlns:ahyp="http://schemas.microsoft.com/office/drawing/2018/hyperlinkcolor" val="tx"/>
                    </a:ext>
                  </a:extLst>
                </a:hlinkClick>
              </a:rPr>
              <a:t>https://www.rcot.co.uk/equity-diversity-and-belonging</a:t>
            </a:r>
            <a:r>
              <a:rPr lang="en-GB" b="1" dirty="0">
                <a:solidFill>
                  <a:schemeClr val="bg1"/>
                </a:solidFill>
                <a:latin typeface="Arial" panose="020B0604020202020204" pitchFamily="34" charset="0"/>
              </a:rPr>
              <a:t> </a:t>
            </a:r>
          </a:p>
        </p:txBody>
      </p:sp>
      <p:sp>
        <p:nvSpPr>
          <p:cNvPr id="17" name="Title 4">
            <a:extLst>
              <a:ext uri="{FF2B5EF4-FFF2-40B4-BE49-F238E27FC236}">
                <a16:creationId xmlns:a16="http://schemas.microsoft.com/office/drawing/2014/main" id="{845AAD36-1FDF-8C75-C138-68F9B37BBEEC}"/>
              </a:ext>
            </a:extLst>
          </p:cNvPr>
          <p:cNvSpPr txBox="1">
            <a:spLocks/>
          </p:cNvSpPr>
          <p:nvPr/>
        </p:nvSpPr>
        <p:spPr>
          <a:xfrm>
            <a:off x="511660" y="740865"/>
            <a:ext cx="11142360" cy="13320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GB" sz="4400" dirty="0"/>
              <a:t>Equity, Diversity and Belonging (EDB)</a:t>
            </a:r>
            <a:br>
              <a:rPr lang="en-GB" sz="4400" dirty="0"/>
            </a:br>
            <a:r>
              <a:rPr lang="en-GB" sz="2800" dirty="0"/>
              <a:t>What do we mean?</a:t>
            </a:r>
          </a:p>
        </p:txBody>
      </p:sp>
      <p:sp>
        <p:nvSpPr>
          <p:cNvPr id="24" name="Isosceles Triangle 23">
            <a:hlinkClick r:id="rId4" action="ppaction://hlinksldjump"/>
            <a:extLst>
              <a:ext uri="{FF2B5EF4-FFF2-40B4-BE49-F238E27FC236}">
                <a16:creationId xmlns:a16="http://schemas.microsoft.com/office/drawing/2014/main" id="{EB5271D5-206C-8688-6018-2450A9A522BA}"/>
              </a:ext>
            </a:extLst>
          </p:cNvPr>
          <p:cNvSpPr/>
          <p:nvPr/>
        </p:nvSpPr>
        <p:spPr>
          <a:xfrm rot="5400000">
            <a:off x="11176676" y="6054076"/>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49C41FD3-7020-A9E7-43E8-8DC1839A0ED3}"/>
              </a:ext>
            </a:extLst>
          </p:cNvPr>
          <p:cNvSpPr txBox="1"/>
          <p:nvPr/>
        </p:nvSpPr>
        <p:spPr>
          <a:xfrm>
            <a:off x="10394267" y="6093285"/>
            <a:ext cx="765313" cy="369332"/>
          </a:xfrm>
          <a:prstGeom prst="rect">
            <a:avLst/>
          </a:prstGeom>
          <a:noFill/>
        </p:spPr>
        <p:txBody>
          <a:bodyPr wrap="square" rtlCol="0">
            <a:spAutoFit/>
          </a:bodyPr>
          <a:lstStyle/>
          <a:p>
            <a:r>
              <a:rPr lang="en-GB" b="1" dirty="0">
                <a:solidFill>
                  <a:schemeClr val="bg1"/>
                </a:solidFill>
              </a:rPr>
              <a:t>Next</a:t>
            </a:r>
          </a:p>
        </p:txBody>
      </p:sp>
      <p:sp>
        <p:nvSpPr>
          <p:cNvPr id="26" name="Isosceles Triangle 25">
            <a:hlinkClick r:id="rId5" action="ppaction://hlinksldjump"/>
            <a:extLst>
              <a:ext uri="{FF2B5EF4-FFF2-40B4-BE49-F238E27FC236}">
                <a16:creationId xmlns:a16="http://schemas.microsoft.com/office/drawing/2014/main" id="{01050B32-3634-B844-2605-2205882E601F}"/>
              </a:ext>
            </a:extLst>
          </p:cNvPr>
          <p:cNvSpPr/>
          <p:nvPr/>
        </p:nvSpPr>
        <p:spPr>
          <a:xfrm rot="16200000">
            <a:off x="2710515" y="6032228"/>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C884BCF1-4F5F-D033-EADC-3E644931196A}"/>
              </a:ext>
            </a:extLst>
          </p:cNvPr>
          <p:cNvSpPr txBox="1"/>
          <p:nvPr/>
        </p:nvSpPr>
        <p:spPr>
          <a:xfrm>
            <a:off x="3342574" y="6071438"/>
            <a:ext cx="765313" cy="369332"/>
          </a:xfrm>
          <a:prstGeom prst="rect">
            <a:avLst/>
          </a:prstGeom>
          <a:noFill/>
        </p:spPr>
        <p:txBody>
          <a:bodyPr wrap="square" rtlCol="0">
            <a:spAutoFit/>
          </a:bodyPr>
          <a:lstStyle/>
          <a:p>
            <a:r>
              <a:rPr lang="en-GB" b="1" dirty="0">
                <a:solidFill>
                  <a:schemeClr val="bg1"/>
                </a:solidFill>
              </a:rPr>
              <a:t>Back</a:t>
            </a:r>
          </a:p>
        </p:txBody>
      </p:sp>
    </p:spTree>
    <p:extLst>
      <p:ext uri="{BB962C8B-B14F-4D97-AF65-F5344CB8AC3E}">
        <p14:creationId xmlns:p14="http://schemas.microsoft.com/office/powerpoint/2010/main" val="356141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7BF8F48-D2E8-9D17-3D42-28F7C476B464}"/>
              </a:ext>
            </a:extLst>
          </p:cNvPr>
          <p:cNvGrpSpPr/>
          <p:nvPr/>
        </p:nvGrpSpPr>
        <p:grpSpPr>
          <a:xfrm>
            <a:off x="10409346" y="6039095"/>
            <a:ext cx="1266717" cy="501275"/>
            <a:chOff x="10237102" y="5951379"/>
            <a:chExt cx="1266717" cy="501275"/>
          </a:xfrm>
        </p:grpSpPr>
        <p:sp>
          <p:nvSpPr>
            <p:cNvPr id="5" name="Isosceles Triangle 4">
              <a:hlinkClick r:id="rId2" action="ppaction://hlinksldjump"/>
              <a:extLst>
                <a:ext uri="{FF2B5EF4-FFF2-40B4-BE49-F238E27FC236}">
                  <a16:creationId xmlns:a16="http://schemas.microsoft.com/office/drawing/2014/main" id="{C272230E-4BD0-1E4B-0A36-4FEBA1A2EBA9}"/>
                </a:ext>
              </a:extLst>
            </p:cNvPr>
            <p:cNvSpPr/>
            <p:nvPr/>
          </p:nvSpPr>
          <p:spPr>
            <a:xfrm rot="5400000">
              <a:off x="11019511" y="5968347"/>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92EBCC4-EBC3-FE2C-17B0-0607383CCB5D}"/>
                </a:ext>
              </a:extLst>
            </p:cNvPr>
            <p:cNvSpPr txBox="1"/>
            <p:nvPr/>
          </p:nvSpPr>
          <p:spPr>
            <a:xfrm>
              <a:off x="10237102" y="6007557"/>
              <a:ext cx="765313" cy="369332"/>
            </a:xfrm>
            <a:prstGeom prst="rect">
              <a:avLst/>
            </a:prstGeom>
            <a:noFill/>
          </p:spPr>
          <p:txBody>
            <a:bodyPr wrap="square" rtlCol="0">
              <a:spAutoFit/>
            </a:bodyPr>
            <a:lstStyle/>
            <a:p>
              <a:r>
                <a:rPr lang="en-GB" b="1" dirty="0">
                  <a:solidFill>
                    <a:schemeClr val="bg1"/>
                  </a:solidFill>
                </a:rPr>
                <a:t>Start</a:t>
              </a:r>
            </a:p>
          </p:txBody>
        </p:sp>
      </p:grpSp>
      <p:sp>
        <p:nvSpPr>
          <p:cNvPr id="8" name="Rectangle 7">
            <a:hlinkClick r:id="rId3"/>
            <a:extLst>
              <a:ext uri="{FF2B5EF4-FFF2-40B4-BE49-F238E27FC236}">
                <a16:creationId xmlns:a16="http://schemas.microsoft.com/office/drawing/2014/main" id="{AC080D4A-5327-A7FF-3398-0F7AF2BF3991}"/>
              </a:ext>
            </a:extLst>
          </p:cNvPr>
          <p:cNvSpPr/>
          <p:nvPr/>
        </p:nvSpPr>
        <p:spPr>
          <a:xfrm>
            <a:off x="515938" y="5949950"/>
            <a:ext cx="211496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4">
            <a:extLst>
              <a:ext uri="{FF2B5EF4-FFF2-40B4-BE49-F238E27FC236}">
                <a16:creationId xmlns:a16="http://schemas.microsoft.com/office/drawing/2014/main" id="{3127C2D2-5BAD-E73B-095F-D8677020D7D3}"/>
              </a:ext>
            </a:extLst>
          </p:cNvPr>
          <p:cNvSpPr txBox="1">
            <a:spLocks/>
          </p:cNvSpPr>
          <p:nvPr/>
        </p:nvSpPr>
        <p:spPr>
          <a:xfrm>
            <a:off x="526650" y="740865"/>
            <a:ext cx="11142360" cy="13320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GB" sz="4400" dirty="0"/>
              <a:t>Learning outcomes</a:t>
            </a:r>
            <a:endParaRPr lang="en-GB" sz="2800" dirty="0"/>
          </a:p>
        </p:txBody>
      </p:sp>
      <p:sp>
        <p:nvSpPr>
          <p:cNvPr id="14" name="TextBox 13">
            <a:extLst>
              <a:ext uri="{FF2B5EF4-FFF2-40B4-BE49-F238E27FC236}">
                <a16:creationId xmlns:a16="http://schemas.microsoft.com/office/drawing/2014/main" id="{7973F1C2-1914-F18A-4126-0CB717CD54BA}"/>
              </a:ext>
            </a:extLst>
          </p:cNvPr>
          <p:cNvSpPr txBox="1"/>
          <p:nvPr/>
        </p:nvSpPr>
        <p:spPr>
          <a:xfrm>
            <a:off x="441739" y="1571506"/>
            <a:ext cx="6237357" cy="3693319"/>
          </a:xfrm>
          <a:prstGeom prst="rect">
            <a:avLst/>
          </a:prstGeom>
          <a:noFill/>
        </p:spPr>
        <p:txBody>
          <a:bodyPr wrap="square">
            <a:spAutoFit/>
          </a:bodyPr>
          <a:lstStyle/>
          <a:p>
            <a:r>
              <a:rPr lang="en-GB" dirty="0">
                <a:solidFill>
                  <a:schemeClr val="bg1"/>
                </a:solidFill>
                <a:latin typeface="+mj-lt"/>
              </a:rPr>
              <a:t>In working through this toolkit, you will cover aspects of critical reflection and self-assessment relating to</a:t>
            </a:r>
            <a:r>
              <a:rPr lang="en-GB" b="1" i="0" u="none" strike="noStrike" baseline="0" dirty="0">
                <a:solidFill>
                  <a:schemeClr val="bg1"/>
                </a:solidFill>
                <a:latin typeface="+mj-lt"/>
              </a:rPr>
              <a:t> Equity, Diversity and Belonging (EDB)</a:t>
            </a:r>
            <a:r>
              <a:rPr lang="en-GB" dirty="0">
                <a:solidFill>
                  <a:schemeClr val="bg1"/>
                </a:solidFill>
                <a:latin typeface="+mj-lt"/>
              </a:rPr>
              <a:t>, including the four stages of EDB competence. </a:t>
            </a:r>
          </a:p>
          <a:p>
            <a:endParaRPr lang="en-GB" dirty="0">
              <a:solidFill>
                <a:schemeClr val="bg1"/>
              </a:solidFill>
              <a:latin typeface="+mj-lt"/>
            </a:endParaRPr>
          </a:p>
          <a:p>
            <a:r>
              <a:rPr lang="en-GB" dirty="0">
                <a:solidFill>
                  <a:schemeClr val="bg1"/>
                </a:solidFill>
                <a:latin typeface="+mj-lt"/>
              </a:rPr>
              <a:t>We hope that through use of the toolkit you’ll have:</a:t>
            </a:r>
          </a:p>
          <a:p>
            <a:endParaRPr lang="en-GB" dirty="0">
              <a:solidFill>
                <a:schemeClr val="bg1"/>
              </a:solidFill>
              <a:latin typeface="+mj-lt"/>
            </a:endParaRPr>
          </a:p>
          <a:p>
            <a:pPr marL="285750" indent="-285750">
              <a:buFont typeface="Arial" panose="020B0604020202020204" pitchFamily="34" charset="0"/>
              <a:buChar char="•"/>
            </a:pPr>
            <a:r>
              <a:rPr lang="en-GB" dirty="0">
                <a:solidFill>
                  <a:schemeClr val="bg1"/>
                </a:solidFill>
                <a:latin typeface="+mj-lt"/>
              </a:rPr>
              <a:t>better awareness of your current level of EDB competence</a:t>
            </a:r>
          </a:p>
          <a:p>
            <a:pPr marL="285750" indent="-285750">
              <a:buFont typeface="Arial" panose="020B0604020202020204" pitchFamily="34" charset="0"/>
              <a:buChar char="•"/>
            </a:pPr>
            <a:r>
              <a:rPr lang="en-GB" dirty="0">
                <a:solidFill>
                  <a:schemeClr val="bg1"/>
                </a:solidFill>
                <a:latin typeface="+mj-lt"/>
              </a:rPr>
              <a:t>improved understanding of the different dimensions of diversity</a:t>
            </a:r>
          </a:p>
          <a:p>
            <a:pPr marL="285750" indent="-285750">
              <a:buFont typeface="Arial" panose="020B0604020202020204" pitchFamily="34" charset="0"/>
              <a:buChar char="•"/>
            </a:pPr>
            <a:r>
              <a:rPr lang="en-GB" dirty="0">
                <a:solidFill>
                  <a:schemeClr val="bg1"/>
                </a:solidFill>
                <a:latin typeface="+mj-lt"/>
              </a:rPr>
              <a:t>identified your next steps in translating that learning and awareness into action on your continuing EDB journey.</a:t>
            </a:r>
          </a:p>
        </p:txBody>
      </p:sp>
      <p:sp>
        <p:nvSpPr>
          <p:cNvPr id="15" name="Isosceles Triangle 14">
            <a:hlinkClick r:id="rId4" action="ppaction://hlinksldjump"/>
            <a:extLst>
              <a:ext uri="{FF2B5EF4-FFF2-40B4-BE49-F238E27FC236}">
                <a16:creationId xmlns:a16="http://schemas.microsoft.com/office/drawing/2014/main" id="{7EDCAB06-AAAC-F60E-E0D8-65099B52962A}"/>
              </a:ext>
            </a:extLst>
          </p:cNvPr>
          <p:cNvSpPr/>
          <p:nvPr/>
        </p:nvSpPr>
        <p:spPr>
          <a:xfrm rot="16200000">
            <a:off x="2710515" y="6032228"/>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5F17F34-2972-A3A0-D0A2-B4E98E3634E6}"/>
              </a:ext>
            </a:extLst>
          </p:cNvPr>
          <p:cNvSpPr txBox="1"/>
          <p:nvPr/>
        </p:nvSpPr>
        <p:spPr>
          <a:xfrm>
            <a:off x="3342574" y="6071438"/>
            <a:ext cx="765313" cy="369332"/>
          </a:xfrm>
          <a:prstGeom prst="rect">
            <a:avLst/>
          </a:prstGeom>
          <a:noFill/>
        </p:spPr>
        <p:txBody>
          <a:bodyPr wrap="square" rtlCol="0">
            <a:spAutoFit/>
          </a:bodyPr>
          <a:lstStyle/>
          <a:p>
            <a:r>
              <a:rPr lang="en-GB" b="1" dirty="0">
                <a:solidFill>
                  <a:schemeClr val="bg1"/>
                </a:solidFill>
              </a:rPr>
              <a:t>Back</a:t>
            </a:r>
          </a:p>
        </p:txBody>
      </p:sp>
    </p:spTree>
    <p:extLst>
      <p:ext uri="{BB962C8B-B14F-4D97-AF65-F5344CB8AC3E}">
        <p14:creationId xmlns:p14="http://schemas.microsoft.com/office/powerpoint/2010/main" val="694384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23BC299D-032B-0EF1-DF6C-1631FEAF2A7D}"/>
              </a:ext>
            </a:extLst>
          </p:cNvPr>
          <p:cNvSpPr txBox="1"/>
          <p:nvPr/>
        </p:nvSpPr>
        <p:spPr>
          <a:xfrm>
            <a:off x="4480516" y="1546720"/>
            <a:ext cx="5464525" cy="5201424"/>
          </a:xfrm>
          <a:prstGeom prst="rect">
            <a:avLst/>
          </a:prstGeom>
          <a:noFill/>
        </p:spPr>
        <p:txBody>
          <a:bodyPr wrap="square" rtlCol="0">
            <a:spAutoFit/>
          </a:bodyPr>
          <a:lstStyle/>
          <a:p>
            <a:pPr marL="342900" indent="-342900">
              <a:buAutoNum type="arabicPeriod"/>
            </a:pPr>
            <a:r>
              <a:rPr lang="en-GB" sz="2000" b="1" dirty="0">
                <a:solidFill>
                  <a:schemeClr val="bg1"/>
                </a:solidFill>
              </a:rPr>
              <a:t>EDB critical reflection</a:t>
            </a:r>
          </a:p>
          <a:p>
            <a:pPr marL="342900" indent="-342900">
              <a:buAutoNum type="arabicPeriod"/>
            </a:pPr>
            <a:endParaRPr lang="en-GB" sz="2000" b="1" dirty="0">
              <a:solidFill>
                <a:schemeClr val="bg1"/>
              </a:solidFill>
            </a:endParaRPr>
          </a:p>
          <a:p>
            <a:pPr marL="342900" indent="-342900">
              <a:buAutoNum type="arabicPeriod"/>
            </a:pPr>
            <a:r>
              <a:rPr lang="en-GB" sz="2000" b="1" dirty="0">
                <a:solidFill>
                  <a:schemeClr val="bg1"/>
                </a:solidFill>
              </a:rPr>
              <a:t>EDB critical self-assessment</a:t>
            </a:r>
          </a:p>
          <a:p>
            <a:pPr marL="342900" indent="-342900">
              <a:buFont typeface="+mj-lt"/>
              <a:buAutoNum type="arabicPeriod"/>
            </a:pPr>
            <a:endParaRPr lang="en-GB" sz="2000" b="1" dirty="0">
              <a:solidFill>
                <a:schemeClr val="bg1"/>
              </a:solidFill>
            </a:endParaRPr>
          </a:p>
          <a:p>
            <a:pPr marL="342900" indent="-342900">
              <a:buFont typeface="+mj-lt"/>
              <a:buAutoNum type="arabicPeriod"/>
            </a:pPr>
            <a:r>
              <a:rPr lang="en-GB" sz="2000" b="1" dirty="0">
                <a:solidFill>
                  <a:schemeClr val="bg1"/>
                </a:solidFill>
              </a:rPr>
              <a:t>Four stages of EDB competence</a:t>
            </a:r>
          </a:p>
          <a:p>
            <a:pPr marL="342900" indent="-342900">
              <a:buFont typeface="+mj-lt"/>
              <a:buAutoNum type="arabicPeriod"/>
            </a:pPr>
            <a:endParaRPr lang="en-GB" sz="2000" b="1" dirty="0">
              <a:solidFill>
                <a:schemeClr val="bg1"/>
              </a:solidFill>
            </a:endParaRPr>
          </a:p>
          <a:p>
            <a:pPr marL="342900" indent="-342900">
              <a:buFont typeface="+mj-lt"/>
              <a:buAutoNum type="arabicPeriod"/>
            </a:pPr>
            <a:r>
              <a:rPr lang="en-GB" sz="2000" b="1" dirty="0">
                <a:solidFill>
                  <a:schemeClr val="bg1"/>
                </a:solidFill>
              </a:rPr>
              <a:t>EDB competence: where are you now? </a:t>
            </a:r>
          </a:p>
          <a:p>
            <a:pPr marL="342900" indent="-342900">
              <a:buFont typeface="+mj-lt"/>
              <a:buAutoNum type="arabicPeriod"/>
            </a:pPr>
            <a:endParaRPr lang="en-GB" sz="2000" b="1" dirty="0">
              <a:solidFill>
                <a:schemeClr val="bg1"/>
              </a:solidFill>
            </a:endParaRPr>
          </a:p>
          <a:p>
            <a:pPr marL="342900" indent="-342900">
              <a:buFont typeface="+mj-lt"/>
              <a:buAutoNum type="arabicPeriod"/>
            </a:pPr>
            <a:r>
              <a:rPr lang="en-GB" sz="2000" b="1" dirty="0">
                <a:solidFill>
                  <a:schemeClr val="bg1"/>
                </a:solidFill>
              </a:rPr>
              <a:t>Dimensions of diversity</a:t>
            </a:r>
          </a:p>
          <a:p>
            <a:pPr marL="342900" indent="-342900">
              <a:buFont typeface="+mj-lt"/>
              <a:buAutoNum type="arabicPeriod"/>
            </a:pPr>
            <a:endParaRPr lang="en-GB" sz="2000" b="1" dirty="0">
              <a:solidFill>
                <a:schemeClr val="bg1"/>
              </a:solidFill>
            </a:endParaRPr>
          </a:p>
          <a:p>
            <a:pPr marL="342900" indent="-342900">
              <a:buFont typeface="+mj-lt"/>
              <a:buAutoNum type="arabicPeriod"/>
            </a:pPr>
            <a:r>
              <a:rPr lang="en-GB" sz="2000" b="1" dirty="0">
                <a:solidFill>
                  <a:schemeClr val="bg1"/>
                </a:solidFill>
              </a:rPr>
              <a:t>Transformation and growth: a process…</a:t>
            </a:r>
          </a:p>
          <a:p>
            <a:r>
              <a:rPr lang="en-GB" sz="2000" b="1" dirty="0">
                <a:solidFill>
                  <a:schemeClr val="bg1"/>
                </a:solidFill>
              </a:rPr>
              <a:t>	</a:t>
            </a:r>
          </a:p>
          <a:p>
            <a:r>
              <a:rPr lang="en-GB" sz="1200" b="1" dirty="0">
                <a:solidFill>
                  <a:schemeClr val="bg1"/>
                </a:solidFill>
              </a:rPr>
              <a:t>	</a:t>
            </a:r>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pPr marL="342900" indent="-342900">
              <a:buAutoNum type="arabicPeriod"/>
            </a:pPr>
            <a:endParaRPr lang="en-GB" sz="2000" b="1" dirty="0">
              <a:solidFill>
                <a:schemeClr val="bg1"/>
              </a:solidFill>
            </a:endParaRPr>
          </a:p>
          <a:p>
            <a:pPr marL="342900" indent="-342900">
              <a:buAutoNum type="arabicPeriod"/>
            </a:pPr>
            <a:endParaRPr lang="en-GB" sz="2000" b="1" dirty="0">
              <a:solidFill>
                <a:schemeClr val="bg1"/>
              </a:solidFill>
            </a:endParaRPr>
          </a:p>
        </p:txBody>
      </p:sp>
      <p:grpSp>
        <p:nvGrpSpPr>
          <p:cNvPr id="8" name="Group 7">
            <a:extLst>
              <a:ext uri="{FF2B5EF4-FFF2-40B4-BE49-F238E27FC236}">
                <a16:creationId xmlns:a16="http://schemas.microsoft.com/office/drawing/2014/main" id="{089A4291-2AA1-64F4-D6A7-8C04831FE5CC}"/>
              </a:ext>
            </a:extLst>
          </p:cNvPr>
          <p:cNvGrpSpPr/>
          <p:nvPr/>
        </p:nvGrpSpPr>
        <p:grpSpPr>
          <a:xfrm>
            <a:off x="492670" y="-112295"/>
            <a:ext cx="3624548" cy="5919538"/>
            <a:chOff x="492670" y="800101"/>
            <a:chExt cx="3624548" cy="4980935"/>
          </a:xfrm>
        </p:grpSpPr>
        <p:grpSp>
          <p:nvGrpSpPr>
            <p:cNvPr id="68" name="Group 67">
              <a:extLst>
                <a:ext uri="{FF2B5EF4-FFF2-40B4-BE49-F238E27FC236}">
                  <a16:creationId xmlns:a16="http://schemas.microsoft.com/office/drawing/2014/main" id="{8C641E4A-6FDF-A442-7AAE-AE5831BB9AFD}"/>
                </a:ext>
              </a:extLst>
            </p:cNvPr>
            <p:cNvGrpSpPr/>
            <p:nvPr/>
          </p:nvGrpSpPr>
          <p:grpSpPr>
            <a:xfrm>
              <a:off x="3227585" y="816142"/>
              <a:ext cx="889633" cy="4964894"/>
              <a:chOff x="4659811" y="88490"/>
              <a:chExt cx="1512702" cy="5732207"/>
            </a:xfrm>
          </p:grpSpPr>
          <p:sp>
            <p:nvSpPr>
              <p:cNvPr id="61" name="Freeform: Shape 60">
                <a:extLst>
                  <a:ext uri="{FF2B5EF4-FFF2-40B4-BE49-F238E27FC236}">
                    <a16:creationId xmlns:a16="http://schemas.microsoft.com/office/drawing/2014/main" id="{D692A798-B1DB-FA59-7944-599579C1E985}"/>
                  </a:ext>
                </a:extLst>
              </p:cNvPr>
              <p:cNvSpPr/>
              <p:nvPr/>
            </p:nvSpPr>
            <p:spPr>
              <a:xfrm>
                <a:off x="4659811" y="88490"/>
                <a:ext cx="1512702" cy="5732207"/>
              </a:xfrm>
              <a:custGeom>
                <a:avLst/>
                <a:gdLst>
                  <a:gd name="connsiteX0" fmla="*/ 157319 w 1512702"/>
                  <a:gd name="connsiteY0" fmla="*/ 0 h 5732207"/>
                  <a:gd name="connsiteX1" fmla="*/ 786577 w 1512702"/>
                  <a:gd name="connsiteY1" fmla="*/ 0 h 5732207"/>
                  <a:gd name="connsiteX2" fmla="*/ 943896 w 1512702"/>
                  <a:gd name="connsiteY2" fmla="*/ 157319 h 5732207"/>
                  <a:gd name="connsiteX3" fmla="*/ 943896 w 1512702"/>
                  <a:gd name="connsiteY3" fmla="*/ 4458339 h 5732207"/>
                  <a:gd name="connsiteX4" fmla="*/ 1512702 w 1512702"/>
                  <a:gd name="connsiteY4" fmla="*/ 4726197 h 5732207"/>
                  <a:gd name="connsiteX5" fmla="*/ 943896 w 1512702"/>
                  <a:gd name="connsiteY5" fmla="*/ 4994055 h 5732207"/>
                  <a:gd name="connsiteX6" fmla="*/ 943896 w 1512702"/>
                  <a:gd name="connsiteY6" fmla="*/ 5574888 h 5732207"/>
                  <a:gd name="connsiteX7" fmla="*/ 786577 w 1512702"/>
                  <a:gd name="connsiteY7" fmla="*/ 5732207 h 5732207"/>
                  <a:gd name="connsiteX8" fmla="*/ 157319 w 1512702"/>
                  <a:gd name="connsiteY8" fmla="*/ 5732207 h 5732207"/>
                  <a:gd name="connsiteX9" fmla="*/ 0 w 1512702"/>
                  <a:gd name="connsiteY9" fmla="*/ 5574888 h 5732207"/>
                  <a:gd name="connsiteX10" fmla="*/ 0 w 1512702"/>
                  <a:gd name="connsiteY10" fmla="*/ 157319 h 5732207"/>
                  <a:gd name="connsiteX11" fmla="*/ 157319 w 1512702"/>
                  <a:gd name="connsiteY11" fmla="*/ 0 h 573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2702" h="5732207">
                    <a:moveTo>
                      <a:pt x="157319" y="0"/>
                    </a:moveTo>
                    <a:lnTo>
                      <a:pt x="786577" y="0"/>
                    </a:lnTo>
                    <a:cubicBezTo>
                      <a:pt x="873462" y="0"/>
                      <a:pt x="943896" y="70434"/>
                      <a:pt x="943896" y="157319"/>
                    </a:cubicBezTo>
                    <a:lnTo>
                      <a:pt x="943896" y="4458339"/>
                    </a:lnTo>
                    <a:lnTo>
                      <a:pt x="1512702" y="4726197"/>
                    </a:lnTo>
                    <a:lnTo>
                      <a:pt x="943896" y="4994055"/>
                    </a:lnTo>
                    <a:lnTo>
                      <a:pt x="943896" y="5574888"/>
                    </a:lnTo>
                    <a:cubicBezTo>
                      <a:pt x="943896" y="5661773"/>
                      <a:pt x="873462" y="5732207"/>
                      <a:pt x="786577" y="5732207"/>
                    </a:cubicBezTo>
                    <a:lnTo>
                      <a:pt x="157319" y="5732207"/>
                    </a:lnTo>
                    <a:cubicBezTo>
                      <a:pt x="70434" y="5732207"/>
                      <a:pt x="0" y="5661773"/>
                      <a:pt x="0" y="5574888"/>
                    </a:cubicBezTo>
                    <a:lnTo>
                      <a:pt x="0" y="157319"/>
                    </a:lnTo>
                    <a:cubicBezTo>
                      <a:pt x="0" y="70434"/>
                      <a:pt x="70434" y="0"/>
                      <a:pt x="1573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7" name="TextBox 66">
                <a:hlinkClick r:id="rId3" action="ppaction://hlinksldjump" tooltip="6. Transformation and growth: a process"/>
                <a:extLst>
                  <a:ext uri="{FF2B5EF4-FFF2-40B4-BE49-F238E27FC236}">
                    <a16:creationId xmlns:a16="http://schemas.microsoft.com/office/drawing/2014/main" id="{AFA3A0FB-AA86-41B6-3C91-37D65239E0EB}"/>
                  </a:ext>
                </a:extLst>
              </p:cNvPr>
              <p:cNvSpPr txBox="1"/>
              <p:nvPr/>
            </p:nvSpPr>
            <p:spPr>
              <a:xfrm>
                <a:off x="5609114" y="4621883"/>
                <a:ext cx="337931" cy="369332"/>
              </a:xfrm>
              <a:prstGeom prst="rect">
                <a:avLst/>
              </a:prstGeom>
              <a:noFill/>
            </p:spPr>
            <p:txBody>
              <a:bodyPr wrap="square" rtlCol="0">
                <a:spAutoFit/>
              </a:bodyPr>
              <a:lstStyle/>
              <a:p>
                <a:r>
                  <a:rPr lang="en-GB" b="1" dirty="0">
                    <a:solidFill>
                      <a:srgbClr val="002060"/>
                    </a:solidFill>
                  </a:rPr>
                  <a:t>6</a:t>
                </a:r>
              </a:p>
            </p:txBody>
          </p:sp>
        </p:grpSp>
        <p:grpSp>
          <p:nvGrpSpPr>
            <p:cNvPr id="70" name="Group 69">
              <a:extLst>
                <a:ext uri="{FF2B5EF4-FFF2-40B4-BE49-F238E27FC236}">
                  <a16:creationId xmlns:a16="http://schemas.microsoft.com/office/drawing/2014/main" id="{FD0B74B0-A828-65D5-F414-074723F3888B}"/>
                </a:ext>
              </a:extLst>
            </p:cNvPr>
            <p:cNvGrpSpPr/>
            <p:nvPr/>
          </p:nvGrpSpPr>
          <p:grpSpPr>
            <a:xfrm>
              <a:off x="2682537" y="800102"/>
              <a:ext cx="889633" cy="4963920"/>
              <a:chOff x="3743192" y="88490"/>
              <a:chExt cx="1512702" cy="5732207"/>
            </a:xfrm>
          </p:grpSpPr>
          <p:sp>
            <p:nvSpPr>
              <p:cNvPr id="62" name="Freeform: Shape 61">
                <a:extLst>
                  <a:ext uri="{FF2B5EF4-FFF2-40B4-BE49-F238E27FC236}">
                    <a16:creationId xmlns:a16="http://schemas.microsoft.com/office/drawing/2014/main" id="{C4C22B12-7E7A-A3C8-87FE-BA5BF8929C68}"/>
                  </a:ext>
                </a:extLst>
              </p:cNvPr>
              <p:cNvSpPr/>
              <p:nvPr/>
            </p:nvSpPr>
            <p:spPr>
              <a:xfrm>
                <a:off x="3743192" y="88490"/>
                <a:ext cx="1512702" cy="5732207"/>
              </a:xfrm>
              <a:custGeom>
                <a:avLst/>
                <a:gdLst>
                  <a:gd name="connsiteX0" fmla="*/ 157319 w 1512702"/>
                  <a:gd name="connsiteY0" fmla="*/ 0 h 5732207"/>
                  <a:gd name="connsiteX1" fmla="*/ 786577 w 1512702"/>
                  <a:gd name="connsiteY1" fmla="*/ 0 h 5732207"/>
                  <a:gd name="connsiteX2" fmla="*/ 943896 w 1512702"/>
                  <a:gd name="connsiteY2" fmla="*/ 157319 h 5732207"/>
                  <a:gd name="connsiteX3" fmla="*/ 943896 w 1512702"/>
                  <a:gd name="connsiteY3" fmla="*/ 3828775 h 5732207"/>
                  <a:gd name="connsiteX4" fmla="*/ 1512702 w 1512702"/>
                  <a:gd name="connsiteY4" fmla="*/ 4096633 h 5732207"/>
                  <a:gd name="connsiteX5" fmla="*/ 943896 w 1512702"/>
                  <a:gd name="connsiteY5" fmla="*/ 4364491 h 5732207"/>
                  <a:gd name="connsiteX6" fmla="*/ 943896 w 1512702"/>
                  <a:gd name="connsiteY6" fmla="*/ 5574888 h 5732207"/>
                  <a:gd name="connsiteX7" fmla="*/ 786577 w 1512702"/>
                  <a:gd name="connsiteY7" fmla="*/ 5732207 h 5732207"/>
                  <a:gd name="connsiteX8" fmla="*/ 157319 w 1512702"/>
                  <a:gd name="connsiteY8" fmla="*/ 5732207 h 5732207"/>
                  <a:gd name="connsiteX9" fmla="*/ 0 w 1512702"/>
                  <a:gd name="connsiteY9" fmla="*/ 5574888 h 5732207"/>
                  <a:gd name="connsiteX10" fmla="*/ 0 w 1512702"/>
                  <a:gd name="connsiteY10" fmla="*/ 157319 h 5732207"/>
                  <a:gd name="connsiteX11" fmla="*/ 157319 w 1512702"/>
                  <a:gd name="connsiteY11" fmla="*/ 0 h 573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2702" h="5732207">
                    <a:moveTo>
                      <a:pt x="157319" y="0"/>
                    </a:moveTo>
                    <a:lnTo>
                      <a:pt x="786577" y="0"/>
                    </a:lnTo>
                    <a:cubicBezTo>
                      <a:pt x="873462" y="0"/>
                      <a:pt x="943896" y="70434"/>
                      <a:pt x="943896" y="157319"/>
                    </a:cubicBezTo>
                    <a:lnTo>
                      <a:pt x="943896" y="3828775"/>
                    </a:lnTo>
                    <a:lnTo>
                      <a:pt x="1512702" y="4096633"/>
                    </a:lnTo>
                    <a:lnTo>
                      <a:pt x="943896" y="4364491"/>
                    </a:lnTo>
                    <a:lnTo>
                      <a:pt x="943896" y="5574888"/>
                    </a:lnTo>
                    <a:cubicBezTo>
                      <a:pt x="943896" y="5661773"/>
                      <a:pt x="873462" y="5732207"/>
                      <a:pt x="786577" y="5732207"/>
                    </a:cubicBezTo>
                    <a:lnTo>
                      <a:pt x="157319" y="5732207"/>
                    </a:lnTo>
                    <a:cubicBezTo>
                      <a:pt x="70434" y="5732207"/>
                      <a:pt x="0" y="5661773"/>
                      <a:pt x="0" y="5574888"/>
                    </a:cubicBezTo>
                    <a:lnTo>
                      <a:pt x="0" y="157319"/>
                    </a:lnTo>
                    <a:cubicBezTo>
                      <a:pt x="0" y="70434"/>
                      <a:pt x="70434" y="0"/>
                      <a:pt x="157319" y="0"/>
                    </a:cubicBezTo>
                    <a:close/>
                  </a:path>
                </a:pathLst>
              </a:custGeom>
              <a:solidFill>
                <a:srgbClr val="43CF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9" name="TextBox 68">
                <a:hlinkClick r:id="rId4" action="ppaction://hlinksldjump" tooltip="5. Transformation and growth: a process..."/>
                <a:extLst>
                  <a:ext uri="{FF2B5EF4-FFF2-40B4-BE49-F238E27FC236}">
                    <a16:creationId xmlns:a16="http://schemas.microsoft.com/office/drawing/2014/main" id="{7CCEE951-B826-35B3-9045-04D55ED16D48}"/>
                  </a:ext>
                </a:extLst>
              </p:cNvPr>
              <p:cNvSpPr txBox="1"/>
              <p:nvPr/>
            </p:nvSpPr>
            <p:spPr>
              <a:xfrm>
                <a:off x="4638607" y="3965483"/>
                <a:ext cx="319300" cy="367748"/>
              </a:xfrm>
              <a:prstGeom prst="rect">
                <a:avLst/>
              </a:prstGeom>
              <a:noFill/>
            </p:spPr>
            <p:txBody>
              <a:bodyPr wrap="square" rtlCol="0">
                <a:spAutoFit/>
              </a:bodyPr>
              <a:lstStyle/>
              <a:p>
                <a:r>
                  <a:rPr lang="en-GB" b="1" dirty="0"/>
                  <a:t>5</a:t>
                </a:r>
              </a:p>
            </p:txBody>
          </p:sp>
        </p:grpSp>
        <p:grpSp>
          <p:nvGrpSpPr>
            <p:cNvPr id="72" name="Group 71">
              <a:extLst>
                <a:ext uri="{FF2B5EF4-FFF2-40B4-BE49-F238E27FC236}">
                  <a16:creationId xmlns:a16="http://schemas.microsoft.com/office/drawing/2014/main" id="{282A7D63-0DEF-6481-E2E9-3C49CCB6C364}"/>
                </a:ext>
              </a:extLst>
            </p:cNvPr>
            <p:cNvGrpSpPr/>
            <p:nvPr/>
          </p:nvGrpSpPr>
          <p:grpSpPr>
            <a:xfrm>
              <a:off x="2132495" y="800101"/>
              <a:ext cx="889633" cy="4964893"/>
              <a:chOff x="2815492" y="88490"/>
              <a:chExt cx="1512702" cy="5732207"/>
            </a:xfrm>
          </p:grpSpPr>
          <p:sp>
            <p:nvSpPr>
              <p:cNvPr id="63" name="Freeform: Shape 62">
                <a:extLst>
                  <a:ext uri="{FF2B5EF4-FFF2-40B4-BE49-F238E27FC236}">
                    <a16:creationId xmlns:a16="http://schemas.microsoft.com/office/drawing/2014/main" id="{FC7C139A-2F74-DA33-5C64-21E80FD3BE4D}"/>
                  </a:ext>
                </a:extLst>
              </p:cNvPr>
              <p:cNvSpPr/>
              <p:nvPr/>
            </p:nvSpPr>
            <p:spPr>
              <a:xfrm>
                <a:off x="2815492" y="88490"/>
                <a:ext cx="1512702" cy="5732207"/>
              </a:xfrm>
              <a:custGeom>
                <a:avLst/>
                <a:gdLst>
                  <a:gd name="connsiteX0" fmla="*/ 157319 w 1512702"/>
                  <a:gd name="connsiteY0" fmla="*/ 0 h 5732207"/>
                  <a:gd name="connsiteX1" fmla="*/ 786577 w 1512702"/>
                  <a:gd name="connsiteY1" fmla="*/ 0 h 5732207"/>
                  <a:gd name="connsiteX2" fmla="*/ 943896 w 1512702"/>
                  <a:gd name="connsiteY2" fmla="*/ 157319 h 5732207"/>
                  <a:gd name="connsiteX3" fmla="*/ 943896 w 1512702"/>
                  <a:gd name="connsiteY3" fmla="*/ 3199211 h 5732207"/>
                  <a:gd name="connsiteX4" fmla="*/ 1512702 w 1512702"/>
                  <a:gd name="connsiteY4" fmla="*/ 3467069 h 5732207"/>
                  <a:gd name="connsiteX5" fmla="*/ 943896 w 1512702"/>
                  <a:gd name="connsiteY5" fmla="*/ 3734927 h 5732207"/>
                  <a:gd name="connsiteX6" fmla="*/ 943896 w 1512702"/>
                  <a:gd name="connsiteY6" fmla="*/ 5574888 h 5732207"/>
                  <a:gd name="connsiteX7" fmla="*/ 786577 w 1512702"/>
                  <a:gd name="connsiteY7" fmla="*/ 5732207 h 5732207"/>
                  <a:gd name="connsiteX8" fmla="*/ 157319 w 1512702"/>
                  <a:gd name="connsiteY8" fmla="*/ 5732207 h 5732207"/>
                  <a:gd name="connsiteX9" fmla="*/ 0 w 1512702"/>
                  <a:gd name="connsiteY9" fmla="*/ 5574888 h 5732207"/>
                  <a:gd name="connsiteX10" fmla="*/ 0 w 1512702"/>
                  <a:gd name="connsiteY10" fmla="*/ 157319 h 5732207"/>
                  <a:gd name="connsiteX11" fmla="*/ 157319 w 1512702"/>
                  <a:gd name="connsiteY11" fmla="*/ 0 h 573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2702" h="5732207">
                    <a:moveTo>
                      <a:pt x="157319" y="0"/>
                    </a:moveTo>
                    <a:lnTo>
                      <a:pt x="786577" y="0"/>
                    </a:lnTo>
                    <a:cubicBezTo>
                      <a:pt x="873462" y="0"/>
                      <a:pt x="943896" y="70434"/>
                      <a:pt x="943896" y="157319"/>
                    </a:cubicBezTo>
                    <a:lnTo>
                      <a:pt x="943896" y="3199211"/>
                    </a:lnTo>
                    <a:lnTo>
                      <a:pt x="1512702" y="3467069"/>
                    </a:lnTo>
                    <a:lnTo>
                      <a:pt x="943896" y="3734927"/>
                    </a:lnTo>
                    <a:lnTo>
                      <a:pt x="943896" y="5574888"/>
                    </a:lnTo>
                    <a:cubicBezTo>
                      <a:pt x="943896" y="5661773"/>
                      <a:pt x="873462" y="5732207"/>
                      <a:pt x="786577" y="5732207"/>
                    </a:cubicBezTo>
                    <a:lnTo>
                      <a:pt x="157319" y="5732207"/>
                    </a:lnTo>
                    <a:cubicBezTo>
                      <a:pt x="70434" y="5732207"/>
                      <a:pt x="0" y="5661773"/>
                      <a:pt x="0" y="5574888"/>
                    </a:cubicBezTo>
                    <a:lnTo>
                      <a:pt x="0" y="157319"/>
                    </a:lnTo>
                    <a:cubicBezTo>
                      <a:pt x="0" y="70434"/>
                      <a:pt x="70434" y="0"/>
                      <a:pt x="15731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TextBox 70">
                <a:hlinkClick r:id="rId5" action="ppaction://hlinksldjump" tooltip="4. EDB competence: where are you now?"/>
                <a:extLst>
                  <a:ext uri="{FF2B5EF4-FFF2-40B4-BE49-F238E27FC236}">
                    <a16:creationId xmlns:a16="http://schemas.microsoft.com/office/drawing/2014/main" id="{B0E015F0-683B-90EC-222A-866758C8956B}"/>
                  </a:ext>
                </a:extLst>
              </p:cNvPr>
              <p:cNvSpPr txBox="1"/>
              <p:nvPr/>
            </p:nvSpPr>
            <p:spPr>
              <a:xfrm>
                <a:off x="3706300" y="3369136"/>
                <a:ext cx="408753" cy="369332"/>
              </a:xfrm>
              <a:prstGeom prst="rect">
                <a:avLst/>
              </a:prstGeom>
              <a:noFill/>
            </p:spPr>
            <p:txBody>
              <a:bodyPr wrap="square" rtlCol="0">
                <a:spAutoFit/>
              </a:bodyPr>
              <a:lstStyle/>
              <a:p>
                <a:r>
                  <a:rPr lang="en-GB" b="1" dirty="0">
                    <a:solidFill>
                      <a:schemeClr val="bg1"/>
                    </a:solidFill>
                  </a:rPr>
                  <a:t>4</a:t>
                </a:r>
              </a:p>
            </p:txBody>
          </p:sp>
        </p:grpSp>
        <p:grpSp>
          <p:nvGrpSpPr>
            <p:cNvPr id="74" name="Group 73">
              <a:extLst>
                <a:ext uri="{FF2B5EF4-FFF2-40B4-BE49-F238E27FC236}">
                  <a16:creationId xmlns:a16="http://schemas.microsoft.com/office/drawing/2014/main" id="{FFE32D3F-2521-D677-F9AC-245C71B784C6}"/>
                </a:ext>
              </a:extLst>
            </p:cNvPr>
            <p:cNvGrpSpPr/>
            <p:nvPr/>
          </p:nvGrpSpPr>
          <p:grpSpPr>
            <a:xfrm>
              <a:off x="1582504" y="800101"/>
              <a:ext cx="889633" cy="4964894"/>
              <a:chOff x="1871596" y="88490"/>
              <a:chExt cx="1512702" cy="5732207"/>
            </a:xfrm>
          </p:grpSpPr>
          <p:sp>
            <p:nvSpPr>
              <p:cNvPr id="64" name="Freeform: Shape 63">
                <a:extLst>
                  <a:ext uri="{FF2B5EF4-FFF2-40B4-BE49-F238E27FC236}">
                    <a16:creationId xmlns:a16="http://schemas.microsoft.com/office/drawing/2014/main" id="{5EF1FF7B-6FDA-3996-7393-0DC5FD121CD7}"/>
                  </a:ext>
                </a:extLst>
              </p:cNvPr>
              <p:cNvSpPr/>
              <p:nvPr/>
            </p:nvSpPr>
            <p:spPr>
              <a:xfrm>
                <a:off x="1871596" y="88490"/>
                <a:ext cx="1512702" cy="5732207"/>
              </a:xfrm>
              <a:custGeom>
                <a:avLst/>
                <a:gdLst>
                  <a:gd name="connsiteX0" fmla="*/ 157319 w 1512702"/>
                  <a:gd name="connsiteY0" fmla="*/ 0 h 5732207"/>
                  <a:gd name="connsiteX1" fmla="*/ 786577 w 1512702"/>
                  <a:gd name="connsiteY1" fmla="*/ 0 h 5732207"/>
                  <a:gd name="connsiteX2" fmla="*/ 943896 w 1512702"/>
                  <a:gd name="connsiteY2" fmla="*/ 157319 h 5732207"/>
                  <a:gd name="connsiteX3" fmla="*/ 943896 w 1512702"/>
                  <a:gd name="connsiteY3" fmla="*/ 2569647 h 5732207"/>
                  <a:gd name="connsiteX4" fmla="*/ 1512702 w 1512702"/>
                  <a:gd name="connsiteY4" fmla="*/ 2837505 h 5732207"/>
                  <a:gd name="connsiteX5" fmla="*/ 943896 w 1512702"/>
                  <a:gd name="connsiteY5" fmla="*/ 3105363 h 5732207"/>
                  <a:gd name="connsiteX6" fmla="*/ 943896 w 1512702"/>
                  <a:gd name="connsiteY6" fmla="*/ 5574888 h 5732207"/>
                  <a:gd name="connsiteX7" fmla="*/ 786577 w 1512702"/>
                  <a:gd name="connsiteY7" fmla="*/ 5732207 h 5732207"/>
                  <a:gd name="connsiteX8" fmla="*/ 157319 w 1512702"/>
                  <a:gd name="connsiteY8" fmla="*/ 5732207 h 5732207"/>
                  <a:gd name="connsiteX9" fmla="*/ 0 w 1512702"/>
                  <a:gd name="connsiteY9" fmla="*/ 5574888 h 5732207"/>
                  <a:gd name="connsiteX10" fmla="*/ 0 w 1512702"/>
                  <a:gd name="connsiteY10" fmla="*/ 157319 h 5732207"/>
                  <a:gd name="connsiteX11" fmla="*/ 157319 w 1512702"/>
                  <a:gd name="connsiteY11" fmla="*/ 0 h 573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2702" h="5732207">
                    <a:moveTo>
                      <a:pt x="157319" y="0"/>
                    </a:moveTo>
                    <a:lnTo>
                      <a:pt x="786577" y="0"/>
                    </a:lnTo>
                    <a:cubicBezTo>
                      <a:pt x="873462" y="0"/>
                      <a:pt x="943896" y="70434"/>
                      <a:pt x="943896" y="157319"/>
                    </a:cubicBezTo>
                    <a:lnTo>
                      <a:pt x="943896" y="2569647"/>
                    </a:lnTo>
                    <a:lnTo>
                      <a:pt x="1512702" y="2837505"/>
                    </a:lnTo>
                    <a:lnTo>
                      <a:pt x="943896" y="3105363"/>
                    </a:lnTo>
                    <a:lnTo>
                      <a:pt x="943896" y="5574888"/>
                    </a:lnTo>
                    <a:cubicBezTo>
                      <a:pt x="943896" y="5661773"/>
                      <a:pt x="873462" y="5732207"/>
                      <a:pt x="786577" y="5732207"/>
                    </a:cubicBezTo>
                    <a:lnTo>
                      <a:pt x="157319" y="5732207"/>
                    </a:lnTo>
                    <a:cubicBezTo>
                      <a:pt x="70434" y="5732207"/>
                      <a:pt x="0" y="5661773"/>
                      <a:pt x="0" y="5574888"/>
                    </a:cubicBezTo>
                    <a:lnTo>
                      <a:pt x="0" y="157319"/>
                    </a:lnTo>
                    <a:cubicBezTo>
                      <a:pt x="0" y="70434"/>
                      <a:pt x="70434" y="0"/>
                      <a:pt x="1573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3" name="TextBox 72">
                <a:hlinkClick r:id="rId6" action="ppaction://hlinksldjump" tooltip="3. Four stages of EDB competence"/>
                <a:extLst>
                  <a:ext uri="{FF2B5EF4-FFF2-40B4-BE49-F238E27FC236}">
                    <a16:creationId xmlns:a16="http://schemas.microsoft.com/office/drawing/2014/main" id="{03A19D20-6769-8C29-AE0E-3D9FD35FFCA2}"/>
                  </a:ext>
                </a:extLst>
              </p:cNvPr>
              <p:cNvSpPr txBox="1"/>
              <p:nvPr/>
            </p:nvSpPr>
            <p:spPr>
              <a:xfrm>
                <a:off x="2763695" y="2726258"/>
                <a:ext cx="431866" cy="369332"/>
              </a:xfrm>
              <a:prstGeom prst="rect">
                <a:avLst/>
              </a:prstGeom>
              <a:noFill/>
            </p:spPr>
            <p:txBody>
              <a:bodyPr wrap="square" rtlCol="0">
                <a:spAutoFit/>
              </a:bodyPr>
              <a:lstStyle/>
              <a:p>
                <a:r>
                  <a:rPr lang="en-GB" b="1" dirty="0"/>
                  <a:t>3</a:t>
                </a:r>
              </a:p>
            </p:txBody>
          </p:sp>
        </p:grpSp>
        <p:grpSp>
          <p:nvGrpSpPr>
            <p:cNvPr id="76" name="Group 75">
              <a:extLst>
                <a:ext uri="{FF2B5EF4-FFF2-40B4-BE49-F238E27FC236}">
                  <a16:creationId xmlns:a16="http://schemas.microsoft.com/office/drawing/2014/main" id="{A4F7234B-A379-F748-E959-C961F527C6DD}"/>
                </a:ext>
              </a:extLst>
            </p:cNvPr>
            <p:cNvGrpSpPr/>
            <p:nvPr/>
          </p:nvGrpSpPr>
          <p:grpSpPr>
            <a:xfrm>
              <a:off x="1037031" y="800101"/>
              <a:ext cx="889633" cy="4964893"/>
              <a:chOff x="943896" y="88490"/>
              <a:chExt cx="1512702" cy="5732207"/>
            </a:xfrm>
          </p:grpSpPr>
          <p:sp>
            <p:nvSpPr>
              <p:cNvPr id="65" name="Freeform: Shape 64">
                <a:extLst>
                  <a:ext uri="{FF2B5EF4-FFF2-40B4-BE49-F238E27FC236}">
                    <a16:creationId xmlns:a16="http://schemas.microsoft.com/office/drawing/2014/main" id="{2255402C-4ADA-4E66-284B-C709014ADAB8}"/>
                  </a:ext>
                </a:extLst>
              </p:cNvPr>
              <p:cNvSpPr/>
              <p:nvPr/>
            </p:nvSpPr>
            <p:spPr>
              <a:xfrm>
                <a:off x="943896" y="88490"/>
                <a:ext cx="1512702" cy="5732207"/>
              </a:xfrm>
              <a:custGeom>
                <a:avLst/>
                <a:gdLst>
                  <a:gd name="connsiteX0" fmla="*/ 157319 w 1512702"/>
                  <a:gd name="connsiteY0" fmla="*/ 0 h 5732207"/>
                  <a:gd name="connsiteX1" fmla="*/ 786577 w 1512702"/>
                  <a:gd name="connsiteY1" fmla="*/ 0 h 5732207"/>
                  <a:gd name="connsiteX2" fmla="*/ 943896 w 1512702"/>
                  <a:gd name="connsiteY2" fmla="*/ 157319 h 5732207"/>
                  <a:gd name="connsiteX3" fmla="*/ 943896 w 1512702"/>
                  <a:gd name="connsiteY3" fmla="*/ 1940083 h 5732207"/>
                  <a:gd name="connsiteX4" fmla="*/ 1512702 w 1512702"/>
                  <a:gd name="connsiteY4" fmla="*/ 2207941 h 5732207"/>
                  <a:gd name="connsiteX5" fmla="*/ 943896 w 1512702"/>
                  <a:gd name="connsiteY5" fmla="*/ 2475799 h 5732207"/>
                  <a:gd name="connsiteX6" fmla="*/ 943896 w 1512702"/>
                  <a:gd name="connsiteY6" fmla="*/ 5574888 h 5732207"/>
                  <a:gd name="connsiteX7" fmla="*/ 786577 w 1512702"/>
                  <a:gd name="connsiteY7" fmla="*/ 5732207 h 5732207"/>
                  <a:gd name="connsiteX8" fmla="*/ 157319 w 1512702"/>
                  <a:gd name="connsiteY8" fmla="*/ 5732207 h 5732207"/>
                  <a:gd name="connsiteX9" fmla="*/ 0 w 1512702"/>
                  <a:gd name="connsiteY9" fmla="*/ 5574888 h 5732207"/>
                  <a:gd name="connsiteX10" fmla="*/ 0 w 1512702"/>
                  <a:gd name="connsiteY10" fmla="*/ 157319 h 5732207"/>
                  <a:gd name="connsiteX11" fmla="*/ 157319 w 1512702"/>
                  <a:gd name="connsiteY11" fmla="*/ 0 h 573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2702" h="5732207">
                    <a:moveTo>
                      <a:pt x="157319" y="0"/>
                    </a:moveTo>
                    <a:lnTo>
                      <a:pt x="786577" y="0"/>
                    </a:lnTo>
                    <a:cubicBezTo>
                      <a:pt x="873462" y="0"/>
                      <a:pt x="943896" y="70434"/>
                      <a:pt x="943896" y="157319"/>
                    </a:cubicBezTo>
                    <a:lnTo>
                      <a:pt x="943896" y="1940083"/>
                    </a:lnTo>
                    <a:lnTo>
                      <a:pt x="1512702" y="2207941"/>
                    </a:lnTo>
                    <a:lnTo>
                      <a:pt x="943896" y="2475799"/>
                    </a:lnTo>
                    <a:lnTo>
                      <a:pt x="943896" y="5574888"/>
                    </a:lnTo>
                    <a:cubicBezTo>
                      <a:pt x="943896" y="5661773"/>
                      <a:pt x="873462" y="5732207"/>
                      <a:pt x="786577" y="5732207"/>
                    </a:cubicBezTo>
                    <a:lnTo>
                      <a:pt x="157319" y="5732207"/>
                    </a:lnTo>
                    <a:cubicBezTo>
                      <a:pt x="70434" y="5732207"/>
                      <a:pt x="0" y="5661773"/>
                      <a:pt x="0" y="5574888"/>
                    </a:cubicBezTo>
                    <a:lnTo>
                      <a:pt x="0" y="157319"/>
                    </a:lnTo>
                    <a:cubicBezTo>
                      <a:pt x="0" y="70434"/>
                      <a:pt x="70434" y="0"/>
                      <a:pt x="157319" y="0"/>
                    </a:cubicBezTo>
                    <a:close/>
                  </a:path>
                </a:pathLst>
              </a:custGeom>
              <a:solidFill>
                <a:srgbClr val="43CF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5" name="TextBox 74">
                <a:hlinkClick r:id="rId7" action="ppaction://hlinksldjump" tooltip="2. EDB critical self-assessment"/>
                <a:extLst>
                  <a:ext uri="{FF2B5EF4-FFF2-40B4-BE49-F238E27FC236}">
                    <a16:creationId xmlns:a16="http://schemas.microsoft.com/office/drawing/2014/main" id="{AD018BE4-AA0C-8918-DC72-0BF34B20AECE}"/>
                  </a:ext>
                </a:extLst>
              </p:cNvPr>
              <p:cNvSpPr txBox="1"/>
              <p:nvPr/>
            </p:nvSpPr>
            <p:spPr>
              <a:xfrm>
                <a:off x="1834196" y="2109097"/>
                <a:ext cx="471539" cy="369332"/>
              </a:xfrm>
              <a:prstGeom prst="rect">
                <a:avLst/>
              </a:prstGeom>
              <a:noFill/>
            </p:spPr>
            <p:txBody>
              <a:bodyPr wrap="square" rtlCol="0">
                <a:spAutoFit/>
              </a:bodyPr>
              <a:lstStyle/>
              <a:p>
                <a:r>
                  <a:rPr lang="en-GB" b="1" dirty="0"/>
                  <a:t>2</a:t>
                </a:r>
              </a:p>
            </p:txBody>
          </p:sp>
        </p:grpSp>
        <p:grpSp>
          <p:nvGrpSpPr>
            <p:cNvPr id="78" name="Group 77">
              <a:extLst>
                <a:ext uri="{FF2B5EF4-FFF2-40B4-BE49-F238E27FC236}">
                  <a16:creationId xmlns:a16="http://schemas.microsoft.com/office/drawing/2014/main" id="{C788B7B3-7A67-1D77-BA46-21931C8A108F}"/>
                </a:ext>
              </a:extLst>
            </p:cNvPr>
            <p:cNvGrpSpPr/>
            <p:nvPr/>
          </p:nvGrpSpPr>
          <p:grpSpPr>
            <a:xfrm>
              <a:off x="492670" y="800101"/>
              <a:ext cx="889633" cy="4964894"/>
              <a:chOff x="0" y="88490"/>
              <a:chExt cx="1512702" cy="5732207"/>
            </a:xfrm>
          </p:grpSpPr>
          <p:sp>
            <p:nvSpPr>
              <p:cNvPr id="66" name="Freeform: Shape 65">
                <a:extLst>
                  <a:ext uri="{FF2B5EF4-FFF2-40B4-BE49-F238E27FC236}">
                    <a16:creationId xmlns:a16="http://schemas.microsoft.com/office/drawing/2014/main" id="{FC14D95D-41BF-3FCC-0AC5-9B58411AEE64}"/>
                  </a:ext>
                </a:extLst>
              </p:cNvPr>
              <p:cNvSpPr/>
              <p:nvPr/>
            </p:nvSpPr>
            <p:spPr>
              <a:xfrm>
                <a:off x="0" y="88490"/>
                <a:ext cx="1512702" cy="5732207"/>
              </a:xfrm>
              <a:custGeom>
                <a:avLst/>
                <a:gdLst>
                  <a:gd name="connsiteX0" fmla="*/ 157319 w 1512702"/>
                  <a:gd name="connsiteY0" fmla="*/ 0 h 5732207"/>
                  <a:gd name="connsiteX1" fmla="*/ 786577 w 1512702"/>
                  <a:gd name="connsiteY1" fmla="*/ 0 h 5732207"/>
                  <a:gd name="connsiteX2" fmla="*/ 943896 w 1512702"/>
                  <a:gd name="connsiteY2" fmla="*/ 157319 h 5732207"/>
                  <a:gd name="connsiteX3" fmla="*/ 943896 w 1512702"/>
                  <a:gd name="connsiteY3" fmla="*/ 1310519 h 5732207"/>
                  <a:gd name="connsiteX4" fmla="*/ 1512702 w 1512702"/>
                  <a:gd name="connsiteY4" fmla="*/ 1578377 h 5732207"/>
                  <a:gd name="connsiteX5" fmla="*/ 943896 w 1512702"/>
                  <a:gd name="connsiteY5" fmla="*/ 1846235 h 5732207"/>
                  <a:gd name="connsiteX6" fmla="*/ 943896 w 1512702"/>
                  <a:gd name="connsiteY6" fmla="*/ 5574888 h 5732207"/>
                  <a:gd name="connsiteX7" fmla="*/ 786577 w 1512702"/>
                  <a:gd name="connsiteY7" fmla="*/ 5732207 h 5732207"/>
                  <a:gd name="connsiteX8" fmla="*/ 157319 w 1512702"/>
                  <a:gd name="connsiteY8" fmla="*/ 5732207 h 5732207"/>
                  <a:gd name="connsiteX9" fmla="*/ 0 w 1512702"/>
                  <a:gd name="connsiteY9" fmla="*/ 5574888 h 5732207"/>
                  <a:gd name="connsiteX10" fmla="*/ 0 w 1512702"/>
                  <a:gd name="connsiteY10" fmla="*/ 157319 h 5732207"/>
                  <a:gd name="connsiteX11" fmla="*/ 157319 w 1512702"/>
                  <a:gd name="connsiteY11" fmla="*/ 0 h 573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2702" h="5732207">
                    <a:moveTo>
                      <a:pt x="157319" y="0"/>
                    </a:moveTo>
                    <a:lnTo>
                      <a:pt x="786577" y="0"/>
                    </a:lnTo>
                    <a:cubicBezTo>
                      <a:pt x="873462" y="0"/>
                      <a:pt x="943896" y="70434"/>
                      <a:pt x="943896" y="157319"/>
                    </a:cubicBezTo>
                    <a:lnTo>
                      <a:pt x="943896" y="1310519"/>
                    </a:lnTo>
                    <a:lnTo>
                      <a:pt x="1512702" y="1578377"/>
                    </a:lnTo>
                    <a:lnTo>
                      <a:pt x="943896" y="1846235"/>
                    </a:lnTo>
                    <a:lnTo>
                      <a:pt x="943896" y="5574888"/>
                    </a:lnTo>
                    <a:cubicBezTo>
                      <a:pt x="943896" y="5661773"/>
                      <a:pt x="873462" y="5732207"/>
                      <a:pt x="786577" y="5732207"/>
                    </a:cubicBezTo>
                    <a:lnTo>
                      <a:pt x="157319" y="5732207"/>
                    </a:lnTo>
                    <a:cubicBezTo>
                      <a:pt x="70434" y="5732207"/>
                      <a:pt x="0" y="5661773"/>
                      <a:pt x="0" y="5574888"/>
                    </a:cubicBezTo>
                    <a:lnTo>
                      <a:pt x="0" y="157319"/>
                    </a:lnTo>
                    <a:cubicBezTo>
                      <a:pt x="0" y="70434"/>
                      <a:pt x="70434" y="0"/>
                      <a:pt x="15731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77" name="TextBox 76">
                <a:hlinkClick r:id="rId8" action="ppaction://hlinksldjump" tooltip="1. EDB critical self-assessment"/>
                <a:extLst>
                  <a:ext uri="{FF2B5EF4-FFF2-40B4-BE49-F238E27FC236}">
                    <a16:creationId xmlns:a16="http://schemas.microsoft.com/office/drawing/2014/main" id="{2119D353-C354-B451-48B9-BBC7A4BCC213}"/>
                  </a:ext>
                </a:extLst>
              </p:cNvPr>
              <p:cNvSpPr txBox="1"/>
              <p:nvPr/>
            </p:nvSpPr>
            <p:spPr>
              <a:xfrm>
                <a:off x="845247" y="1466697"/>
                <a:ext cx="426486" cy="369332"/>
              </a:xfrm>
              <a:prstGeom prst="rect">
                <a:avLst/>
              </a:prstGeom>
              <a:noFill/>
            </p:spPr>
            <p:txBody>
              <a:bodyPr wrap="square" rtlCol="0">
                <a:spAutoFit/>
              </a:bodyPr>
              <a:lstStyle/>
              <a:p>
                <a:r>
                  <a:rPr lang="en-GB" b="1" dirty="0">
                    <a:solidFill>
                      <a:schemeClr val="bg1"/>
                    </a:solidFill>
                  </a:rPr>
                  <a:t>1</a:t>
                </a:r>
              </a:p>
            </p:txBody>
          </p:sp>
        </p:grpSp>
      </p:grpSp>
      <p:grpSp>
        <p:nvGrpSpPr>
          <p:cNvPr id="2" name="Group 1">
            <a:extLst>
              <a:ext uri="{FF2B5EF4-FFF2-40B4-BE49-F238E27FC236}">
                <a16:creationId xmlns:a16="http://schemas.microsoft.com/office/drawing/2014/main" id="{871B2993-61C2-F26A-2182-EE9844E38E3D}"/>
              </a:ext>
            </a:extLst>
          </p:cNvPr>
          <p:cNvGrpSpPr/>
          <p:nvPr/>
        </p:nvGrpSpPr>
        <p:grpSpPr>
          <a:xfrm>
            <a:off x="10394267" y="6037107"/>
            <a:ext cx="1266717" cy="501275"/>
            <a:chOff x="10237102" y="5951379"/>
            <a:chExt cx="1266717" cy="501275"/>
          </a:xfrm>
        </p:grpSpPr>
        <p:sp>
          <p:nvSpPr>
            <p:cNvPr id="4" name="Isosceles Triangle 3">
              <a:hlinkClick r:id="rId8" action="ppaction://hlinksldjump"/>
              <a:extLst>
                <a:ext uri="{FF2B5EF4-FFF2-40B4-BE49-F238E27FC236}">
                  <a16:creationId xmlns:a16="http://schemas.microsoft.com/office/drawing/2014/main" id="{EDB031D2-8768-5B48-5B3E-E0D22874F94C}"/>
                </a:ext>
              </a:extLst>
            </p:cNvPr>
            <p:cNvSpPr/>
            <p:nvPr/>
          </p:nvSpPr>
          <p:spPr>
            <a:xfrm rot="5400000">
              <a:off x="11019511" y="5968347"/>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8B0790C-D3E8-F45E-E312-66B97D86ED18}"/>
                </a:ext>
              </a:extLst>
            </p:cNvPr>
            <p:cNvSpPr txBox="1"/>
            <p:nvPr/>
          </p:nvSpPr>
          <p:spPr>
            <a:xfrm>
              <a:off x="10237102" y="6007557"/>
              <a:ext cx="765313" cy="369332"/>
            </a:xfrm>
            <a:prstGeom prst="rect">
              <a:avLst/>
            </a:prstGeom>
            <a:noFill/>
          </p:spPr>
          <p:txBody>
            <a:bodyPr wrap="square" rtlCol="0">
              <a:spAutoFit/>
            </a:bodyPr>
            <a:lstStyle/>
            <a:p>
              <a:r>
                <a:rPr lang="en-GB" b="1" dirty="0">
                  <a:solidFill>
                    <a:schemeClr val="bg1"/>
                  </a:solidFill>
                </a:rPr>
                <a:t>Next</a:t>
              </a:r>
            </a:p>
          </p:txBody>
        </p:sp>
      </p:grpSp>
      <p:sp>
        <p:nvSpPr>
          <p:cNvPr id="6" name="Isosceles Triangle 5">
            <a:hlinkClick r:id="rId9" action="ppaction://hlinksldjump"/>
            <a:extLst>
              <a:ext uri="{FF2B5EF4-FFF2-40B4-BE49-F238E27FC236}">
                <a16:creationId xmlns:a16="http://schemas.microsoft.com/office/drawing/2014/main" id="{338ED160-93BF-2099-0C8B-9A967A71B278}"/>
              </a:ext>
            </a:extLst>
          </p:cNvPr>
          <p:cNvSpPr/>
          <p:nvPr/>
        </p:nvSpPr>
        <p:spPr>
          <a:xfrm rot="16200000">
            <a:off x="2710515" y="6032228"/>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BDBAA29-E23E-F087-ED5B-B84B4BBAE3C9}"/>
              </a:ext>
            </a:extLst>
          </p:cNvPr>
          <p:cNvSpPr txBox="1"/>
          <p:nvPr/>
        </p:nvSpPr>
        <p:spPr>
          <a:xfrm>
            <a:off x="3342574" y="6071438"/>
            <a:ext cx="765313" cy="369332"/>
          </a:xfrm>
          <a:prstGeom prst="rect">
            <a:avLst/>
          </a:prstGeom>
          <a:noFill/>
        </p:spPr>
        <p:txBody>
          <a:bodyPr wrap="square" rtlCol="0">
            <a:spAutoFit/>
          </a:bodyPr>
          <a:lstStyle/>
          <a:p>
            <a:r>
              <a:rPr lang="en-GB" b="1" dirty="0">
                <a:solidFill>
                  <a:schemeClr val="bg1"/>
                </a:solidFill>
              </a:rPr>
              <a:t>Back</a:t>
            </a:r>
          </a:p>
        </p:txBody>
      </p:sp>
      <p:sp>
        <p:nvSpPr>
          <p:cNvPr id="29" name="Title 2">
            <a:extLst>
              <a:ext uri="{FF2B5EF4-FFF2-40B4-BE49-F238E27FC236}">
                <a16:creationId xmlns:a16="http://schemas.microsoft.com/office/drawing/2014/main" id="{C386322B-9C82-D087-18E6-3363466DACAC}"/>
              </a:ext>
            </a:extLst>
          </p:cNvPr>
          <p:cNvSpPr txBox="1">
            <a:spLocks/>
          </p:cNvSpPr>
          <p:nvPr/>
        </p:nvSpPr>
        <p:spPr>
          <a:xfrm>
            <a:off x="4622084" y="690552"/>
            <a:ext cx="11160000" cy="7920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GB" dirty="0"/>
              <a:t>Contents</a:t>
            </a:r>
          </a:p>
        </p:txBody>
      </p:sp>
      <p:pic>
        <p:nvPicPr>
          <p:cNvPr id="33" name="Graphic 32" descr="List with solid fill">
            <a:extLst>
              <a:ext uri="{FF2B5EF4-FFF2-40B4-BE49-F238E27FC236}">
                <a16:creationId xmlns:a16="http://schemas.microsoft.com/office/drawing/2014/main" id="{A12D758F-8188-0767-6BB8-4712109C383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110379" y="137527"/>
            <a:ext cx="717755" cy="717755"/>
          </a:xfrm>
          <a:prstGeom prst="rect">
            <a:avLst/>
          </a:prstGeom>
        </p:spPr>
      </p:pic>
      <p:sp>
        <p:nvSpPr>
          <p:cNvPr id="34" name="TextBox 33">
            <a:extLst>
              <a:ext uri="{FF2B5EF4-FFF2-40B4-BE49-F238E27FC236}">
                <a16:creationId xmlns:a16="http://schemas.microsoft.com/office/drawing/2014/main" id="{44DD0F27-8070-0428-A23B-84DB1648BFEE}"/>
              </a:ext>
            </a:extLst>
          </p:cNvPr>
          <p:cNvSpPr txBox="1"/>
          <p:nvPr/>
        </p:nvSpPr>
        <p:spPr>
          <a:xfrm>
            <a:off x="9168584" y="228887"/>
            <a:ext cx="2067001" cy="461665"/>
          </a:xfrm>
          <a:prstGeom prst="rect">
            <a:avLst/>
          </a:prstGeom>
          <a:noFill/>
        </p:spPr>
        <p:txBody>
          <a:bodyPr wrap="square" rtlCol="0">
            <a:spAutoFit/>
          </a:bodyPr>
          <a:lstStyle/>
          <a:p>
            <a:pPr algn="r"/>
            <a:r>
              <a:rPr lang="en-GB" sz="1200" dirty="0">
                <a:solidFill>
                  <a:schemeClr val="accent2"/>
                </a:solidFill>
              </a:rPr>
              <a:t>Please click this icon at any point to return to this page</a:t>
            </a:r>
          </a:p>
        </p:txBody>
      </p:sp>
      <p:sp>
        <p:nvSpPr>
          <p:cNvPr id="3" name="Rectangle 2">
            <a:hlinkClick r:id="rId12"/>
            <a:extLst>
              <a:ext uri="{FF2B5EF4-FFF2-40B4-BE49-F238E27FC236}">
                <a16:creationId xmlns:a16="http://schemas.microsoft.com/office/drawing/2014/main" id="{6A79EEE3-0EEC-DAD4-5DB4-1F21E8BC7473}"/>
              </a:ext>
            </a:extLst>
          </p:cNvPr>
          <p:cNvSpPr/>
          <p:nvPr/>
        </p:nvSpPr>
        <p:spPr>
          <a:xfrm>
            <a:off x="515938" y="5949950"/>
            <a:ext cx="211496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6903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5A3FB6-933F-DA3E-9115-E8229BBCCA8D}"/>
              </a:ext>
            </a:extLst>
          </p:cNvPr>
          <p:cNvSpPr txBox="1"/>
          <p:nvPr/>
        </p:nvSpPr>
        <p:spPr>
          <a:xfrm>
            <a:off x="466867" y="1513191"/>
            <a:ext cx="11361268" cy="4431983"/>
          </a:xfrm>
          <a:prstGeom prst="rect">
            <a:avLst/>
          </a:prstGeom>
          <a:noFill/>
        </p:spPr>
        <p:txBody>
          <a:bodyPr wrap="square">
            <a:spAutoFit/>
          </a:bodyPr>
          <a:lstStyle/>
          <a:p>
            <a:r>
              <a:rPr lang="en-GB" dirty="0">
                <a:solidFill>
                  <a:schemeClr val="bg1"/>
                </a:solidFill>
              </a:rPr>
              <a:t>Ongoing c</a:t>
            </a:r>
            <a:r>
              <a:rPr lang="en-GB" sz="1800" dirty="0">
                <a:solidFill>
                  <a:schemeClr val="bg1"/>
                </a:solidFill>
              </a:rPr>
              <a:t>ritical self-assessment and reflection is a vital </a:t>
            </a:r>
            <a:r>
              <a:rPr lang="en-GB" dirty="0">
                <a:solidFill>
                  <a:schemeClr val="bg1"/>
                </a:solidFill>
              </a:rPr>
              <a:t>part of EDB. Each exercise in this toolkit will build layers into your self-assessment and reflection.</a:t>
            </a:r>
          </a:p>
          <a:p>
            <a:endParaRPr lang="en-GB" dirty="0">
              <a:solidFill>
                <a:schemeClr val="bg1"/>
              </a:solidFill>
            </a:endParaRPr>
          </a:p>
          <a:p>
            <a:r>
              <a:rPr lang="en-GB" dirty="0">
                <a:solidFill>
                  <a:schemeClr val="bg1"/>
                </a:solidFill>
              </a:rPr>
              <a:t>Before you start looking at your current EDB competence, ask yourself these questions. </a:t>
            </a:r>
          </a:p>
          <a:p>
            <a:pPr lvl="1"/>
            <a:endParaRPr lang="en-GB" dirty="0">
              <a:solidFill>
                <a:schemeClr val="bg1"/>
              </a:solidFill>
              <a:effectLst/>
              <a:ea typeface="Times New Roman" panose="02020603050405020304" pitchFamily="18" charset="0"/>
            </a:endParaRPr>
          </a:p>
          <a:p>
            <a:pPr marL="800100" lvl="1" indent="-342900">
              <a:buFont typeface="Arial" panose="020B0604020202020204" pitchFamily="34" charset="0"/>
              <a:buChar char="•"/>
            </a:pPr>
            <a:r>
              <a:rPr lang="en-GB" dirty="0">
                <a:solidFill>
                  <a:schemeClr val="bg1"/>
                </a:solidFill>
                <a:effectLst/>
                <a:ea typeface="Times New Roman" panose="02020603050405020304" pitchFamily="18" charset="0"/>
              </a:rPr>
              <a:t>Who am I? </a:t>
            </a:r>
            <a:r>
              <a:rPr lang="en-GB" dirty="0">
                <a:solidFill>
                  <a:schemeClr val="bg1"/>
                </a:solidFill>
                <a:ea typeface="Times New Roman" panose="02020603050405020304" pitchFamily="18" charset="0"/>
              </a:rPr>
              <a:t>Where do my roots lie? </a:t>
            </a:r>
          </a:p>
          <a:p>
            <a:pPr marL="342900" indent="-342900">
              <a:buFont typeface="Arial" panose="020B0604020202020204" pitchFamily="34" charset="0"/>
              <a:buChar char="•"/>
            </a:pPr>
            <a:endParaRPr lang="en-GB" dirty="0">
              <a:solidFill>
                <a:schemeClr val="bg1"/>
              </a:solidFill>
              <a:effectLst/>
              <a:ea typeface="Times New Roman" panose="02020603050405020304" pitchFamily="18" charset="0"/>
            </a:endParaRPr>
          </a:p>
          <a:p>
            <a:pPr marL="800100" lvl="1" indent="-342900">
              <a:buFont typeface="Arial" panose="020B0604020202020204" pitchFamily="34" charset="0"/>
              <a:buChar char="•"/>
            </a:pPr>
            <a:r>
              <a:rPr lang="en-GB" dirty="0">
                <a:solidFill>
                  <a:schemeClr val="bg1"/>
                </a:solidFill>
                <a:effectLst/>
                <a:ea typeface="Times New Roman" panose="02020603050405020304" pitchFamily="18" charset="0"/>
              </a:rPr>
              <a:t>What have I experienced in my own life? </a:t>
            </a:r>
            <a:r>
              <a:rPr lang="en-GB" dirty="0">
                <a:solidFill>
                  <a:schemeClr val="bg1"/>
                </a:solidFill>
                <a:ea typeface="Times New Roman" panose="02020603050405020304" pitchFamily="18" charset="0"/>
              </a:rPr>
              <a:t>Are there privileges and/or disadvantages that I’ve experienced or continue to experience?</a:t>
            </a:r>
            <a:endParaRPr lang="en-GB" dirty="0">
              <a:solidFill>
                <a:schemeClr val="bg1"/>
              </a:solidFill>
              <a:effectLst/>
              <a:ea typeface="Times New Roman" panose="02020603050405020304" pitchFamily="18" charset="0"/>
            </a:endParaRPr>
          </a:p>
          <a:p>
            <a:endParaRPr lang="en-GB" dirty="0">
              <a:solidFill>
                <a:schemeClr val="bg1"/>
              </a:solidFill>
              <a:effectLst/>
              <a:ea typeface="Times New Roman" panose="02020603050405020304" pitchFamily="18" charset="0"/>
            </a:endParaRPr>
          </a:p>
          <a:p>
            <a:pPr marL="800100" lvl="1" indent="-342900">
              <a:buFont typeface="Arial" panose="020B0604020202020204" pitchFamily="34" charset="0"/>
              <a:buChar char="•"/>
            </a:pPr>
            <a:r>
              <a:rPr lang="en-GB" dirty="0">
                <a:solidFill>
                  <a:schemeClr val="bg1"/>
                </a:solidFill>
                <a:ea typeface="Times New Roman" panose="02020603050405020304" pitchFamily="18" charset="0"/>
              </a:rPr>
              <a:t>What prompted me to access this toolkit? </a:t>
            </a:r>
            <a:r>
              <a:rPr lang="en-GB" dirty="0">
                <a:solidFill>
                  <a:schemeClr val="bg1"/>
                </a:solidFill>
                <a:effectLst/>
                <a:ea typeface="Times New Roman" panose="02020603050405020304" pitchFamily="18" charset="0"/>
              </a:rPr>
              <a:t>What does EDB mean to me?</a:t>
            </a:r>
            <a:endParaRPr lang="en-GB" dirty="0">
              <a:solidFill>
                <a:schemeClr val="bg1"/>
              </a:solidFill>
              <a:ea typeface="Times New Roman" panose="02020603050405020304" pitchFamily="18" charset="0"/>
            </a:endParaRPr>
          </a:p>
          <a:p>
            <a:pPr marL="800100" lvl="1" indent="-342900">
              <a:buFont typeface="Arial" panose="020B0604020202020204" pitchFamily="34" charset="0"/>
              <a:buChar char="•"/>
            </a:pPr>
            <a:endParaRPr lang="en-GB" dirty="0">
              <a:solidFill>
                <a:schemeClr val="bg1"/>
              </a:solidFill>
              <a:ea typeface="Times New Roman" panose="02020603050405020304" pitchFamily="18" charset="0"/>
            </a:endParaRPr>
          </a:p>
          <a:p>
            <a:pPr marL="800100" lvl="1" indent="-342900">
              <a:buFont typeface="Arial" panose="020B0604020202020204" pitchFamily="34" charset="0"/>
              <a:buChar char="•"/>
            </a:pPr>
            <a:r>
              <a:rPr lang="en-GB" dirty="0">
                <a:solidFill>
                  <a:schemeClr val="bg1"/>
                </a:solidFill>
                <a:effectLst/>
                <a:ea typeface="Times New Roman" panose="02020603050405020304" pitchFamily="18" charset="0"/>
              </a:rPr>
              <a:t>Whose knowledge do I value? Whose perspectives have I ignored, overlooked or dismissed? </a:t>
            </a:r>
          </a:p>
          <a:p>
            <a:endParaRPr lang="en-GB" dirty="0">
              <a:solidFill>
                <a:schemeClr val="bg1"/>
              </a:solidFill>
              <a:effectLst/>
              <a:ea typeface="Times New Roman" panose="02020603050405020304" pitchFamily="18" charset="0"/>
            </a:endParaRPr>
          </a:p>
          <a:p>
            <a:pPr marL="800100" lvl="1" indent="-342900">
              <a:buFont typeface="Arial" panose="020B0604020202020204" pitchFamily="34" charset="0"/>
              <a:buChar char="•"/>
            </a:pPr>
            <a:r>
              <a:rPr lang="en-GB" dirty="0">
                <a:solidFill>
                  <a:schemeClr val="bg1"/>
                </a:solidFill>
                <a:effectLst/>
                <a:ea typeface="Times New Roman" panose="02020603050405020304" pitchFamily="18" charset="0"/>
              </a:rPr>
              <a:t>What do I fear? </a:t>
            </a:r>
            <a:endParaRPr lang="en-GB" i="1" dirty="0">
              <a:solidFill>
                <a:schemeClr val="bg1"/>
              </a:solidFill>
              <a:ea typeface="Times New Roman" panose="02020603050405020304" pitchFamily="18" charset="0"/>
            </a:endParaRPr>
          </a:p>
          <a:p>
            <a:pPr algn="r"/>
            <a:r>
              <a:rPr lang="en-GB" sz="1200" dirty="0">
                <a:solidFill>
                  <a:schemeClr val="bg1"/>
                </a:solidFill>
              </a:rPr>
              <a:t>(Anderson, 2022; Lerner, Kim, 2022; </a:t>
            </a:r>
            <a:r>
              <a:rPr lang="en-GB" sz="1200" dirty="0" err="1">
                <a:solidFill>
                  <a:schemeClr val="bg1"/>
                </a:solidFill>
              </a:rPr>
              <a:t>Sterman</a:t>
            </a:r>
            <a:r>
              <a:rPr lang="en-GB" sz="1200" dirty="0">
                <a:solidFill>
                  <a:schemeClr val="bg1"/>
                </a:solidFill>
              </a:rPr>
              <a:t>, </a:t>
            </a:r>
            <a:r>
              <a:rPr lang="en-GB" sz="1200" dirty="0" err="1">
                <a:solidFill>
                  <a:schemeClr val="bg1"/>
                </a:solidFill>
              </a:rPr>
              <a:t>Njelesani</a:t>
            </a:r>
            <a:r>
              <a:rPr lang="en-GB" sz="1200" dirty="0">
                <a:solidFill>
                  <a:schemeClr val="bg1"/>
                </a:solidFill>
              </a:rPr>
              <a:t>, </a:t>
            </a:r>
            <a:r>
              <a:rPr lang="en-GB" sz="1200" dirty="0" err="1">
                <a:solidFill>
                  <a:schemeClr val="bg1"/>
                </a:solidFill>
              </a:rPr>
              <a:t>Carr</a:t>
            </a:r>
            <a:r>
              <a:rPr lang="en-GB" sz="1200" dirty="0">
                <a:solidFill>
                  <a:schemeClr val="bg1"/>
                </a:solidFill>
              </a:rPr>
              <a:t>, 2022; </a:t>
            </a:r>
            <a:r>
              <a:rPr lang="en-GB" sz="1200" dirty="0" err="1">
                <a:solidFill>
                  <a:schemeClr val="bg1"/>
                </a:solidFill>
              </a:rPr>
              <a:t>Sterman</a:t>
            </a:r>
            <a:r>
              <a:rPr lang="en-GB" sz="1200" dirty="0">
                <a:solidFill>
                  <a:schemeClr val="bg1"/>
                </a:solidFill>
              </a:rPr>
              <a:t>, </a:t>
            </a:r>
            <a:r>
              <a:rPr lang="en-GB" sz="1200" dirty="0" err="1">
                <a:solidFill>
                  <a:schemeClr val="bg1"/>
                </a:solidFill>
              </a:rPr>
              <a:t>Njelesani</a:t>
            </a:r>
            <a:r>
              <a:rPr lang="en-GB" sz="1200" dirty="0">
                <a:solidFill>
                  <a:schemeClr val="bg1"/>
                </a:solidFill>
              </a:rPr>
              <a:t>, 2021)</a:t>
            </a:r>
            <a:endParaRPr lang="en-GB" sz="1200" dirty="0">
              <a:solidFill>
                <a:schemeClr val="bg1"/>
              </a:solidFill>
              <a:effectLst/>
              <a:ea typeface="Times New Roman" panose="02020603050405020304" pitchFamily="18" charset="0"/>
            </a:endParaRPr>
          </a:p>
        </p:txBody>
      </p:sp>
      <p:sp>
        <p:nvSpPr>
          <p:cNvPr id="3" name="Isosceles Triangle 2">
            <a:hlinkClick r:id="rId3" action="ppaction://hlinksldjump"/>
            <a:extLst>
              <a:ext uri="{FF2B5EF4-FFF2-40B4-BE49-F238E27FC236}">
                <a16:creationId xmlns:a16="http://schemas.microsoft.com/office/drawing/2014/main" id="{BCE73A51-EE6D-4C2C-1487-F97D85574F43}"/>
              </a:ext>
            </a:extLst>
          </p:cNvPr>
          <p:cNvSpPr/>
          <p:nvPr/>
        </p:nvSpPr>
        <p:spPr>
          <a:xfrm rot="5400000">
            <a:off x="11176676" y="6054075"/>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B937431-53F3-0A44-91FC-07A9F3371E10}"/>
              </a:ext>
            </a:extLst>
          </p:cNvPr>
          <p:cNvSpPr txBox="1"/>
          <p:nvPr/>
        </p:nvSpPr>
        <p:spPr>
          <a:xfrm>
            <a:off x="10394267" y="6093285"/>
            <a:ext cx="765313" cy="369332"/>
          </a:xfrm>
          <a:prstGeom prst="rect">
            <a:avLst/>
          </a:prstGeom>
          <a:noFill/>
        </p:spPr>
        <p:txBody>
          <a:bodyPr wrap="square" rtlCol="0">
            <a:spAutoFit/>
          </a:bodyPr>
          <a:lstStyle/>
          <a:p>
            <a:r>
              <a:rPr lang="en-GB" b="1" dirty="0">
                <a:solidFill>
                  <a:schemeClr val="bg1"/>
                </a:solidFill>
              </a:rPr>
              <a:t>Next</a:t>
            </a:r>
          </a:p>
        </p:txBody>
      </p:sp>
      <p:sp>
        <p:nvSpPr>
          <p:cNvPr id="6" name="Title 2">
            <a:extLst>
              <a:ext uri="{FF2B5EF4-FFF2-40B4-BE49-F238E27FC236}">
                <a16:creationId xmlns:a16="http://schemas.microsoft.com/office/drawing/2014/main" id="{6E552DCA-8D83-D2D7-7D2C-5257F8AB1AA3}"/>
              </a:ext>
            </a:extLst>
          </p:cNvPr>
          <p:cNvSpPr txBox="1">
            <a:spLocks/>
          </p:cNvSpPr>
          <p:nvPr/>
        </p:nvSpPr>
        <p:spPr>
          <a:xfrm>
            <a:off x="541640" y="720000"/>
            <a:ext cx="11160000" cy="7920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GB" dirty="0"/>
              <a:t>EDB critical reflection</a:t>
            </a:r>
          </a:p>
        </p:txBody>
      </p:sp>
      <p:sp>
        <p:nvSpPr>
          <p:cNvPr id="8" name="Title 7">
            <a:extLst>
              <a:ext uri="{FF2B5EF4-FFF2-40B4-BE49-F238E27FC236}">
                <a16:creationId xmlns:a16="http://schemas.microsoft.com/office/drawing/2014/main" id="{5194B5AB-1ABB-F9F3-8B26-D9D9B0881DAE}"/>
              </a:ext>
            </a:extLst>
          </p:cNvPr>
          <p:cNvSpPr>
            <a:spLocks noGrp="1"/>
          </p:cNvSpPr>
          <p:nvPr>
            <p:ph type="ctrTitle"/>
          </p:nvPr>
        </p:nvSpPr>
        <p:spPr/>
        <p:txBody>
          <a:bodyPr/>
          <a:lstStyle/>
          <a:p>
            <a:r>
              <a:rPr lang="en-GB" dirty="0"/>
              <a:t> </a:t>
            </a:r>
          </a:p>
        </p:txBody>
      </p:sp>
      <p:sp>
        <p:nvSpPr>
          <p:cNvPr id="9" name="Isosceles Triangle 8">
            <a:hlinkClick r:id="rId4" action="ppaction://hlinksldjump"/>
            <a:extLst>
              <a:ext uri="{FF2B5EF4-FFF2-40B4-BE49-F238E27FC236}">
                <a16:creationId xmlns:a16="http://schemas.microsoft.com/office/drawing/2014/main" id="{608BD12C-A75B-FC22-1E39-51825275E7BD}"/>
              </a:ext>
            </a:extLst>
          </p:cNvPr>
          <p:cNvSpPr/>
          <p:nvPr/>
        </p:nvSpPr>
        <p:spPr>
          <a:xfrm rot="16200000">
            <a:off x="2710515" y="6032228"/>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BB64216-F17E-0F1B-9FEC-35626F98E35E}"/>
              </a:ext>
            </a:extLst>
          </p:cNvPr>
          <p:cNvSpPr txBox="1"/>
          <p:nvPr/>
        </p:nvSpPr>
        <p:spPr>
          <a:xfrm>
            <a:off x="3342574" y="6071438"/>
            <a:ext cx="765313" cy="369332"/>
          </a:xfrm>
          <a:prstGeom prst="rect">
            <a:avLst/>
          </a:prstGeom>
          <a:noFill/>
        </p:spPr>
        <p:txBody>
          <a:bodyPr wrap="square" rtlCol="0">
            <a:spAutoFit/>
          </a:bodyPr>
          <a:lstStyle/>
          <a:p>
            <a:r>
              <a:rPr lang="en-GB" b="1" dirty="0">
                <a:solidFill>
                  <a:schemeClr val="bg1"/>
                </a:solidFill>
              </a:rPr>
              <a:t>Back</a:t>
            </a:r>
          </a:p>
        </p:txBody>
      </p:sp>
      <p:pic>
        <p:nvPicPr>
          <p:cNvPr id="11" name="Graphic 10" descr="List with solid fill">
            <a:hlinkClick r:id="rId4" action="ppaction://hlinksldjump"/>
            <a:extLst>
              <a:ext uri="{FF2B5EF4-FFF2-40B4-BE49-F238E27FC236}">
                <a16:creationId xmlns:a16="http://schemas.microsoft.com/office/drawing/2014/main" id="{51D37323-8897-6BB1-480D-FE11685A48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10380" y="137527"/>
            <a:ext cx="717755" cy="717755"/>
          </a:xfrm>
          <a:prstGeom prst="rect">
            <a:avLst/>
          </a:prstGeom>
        </p:spPr>
      </p:pic>
      <p:sp>
        <p:nvSpPr>
          <p:cNvPr id="12" name="TextBox 11">
            <a:extLst>
              <a:ext uri="{FF2B5EF4-FFF2-40B4-BE49-F238E27FC236}">
                <a16:creationId xmlns:a16="http://schemas.microsoft.com/office/drawing/2014/main" id="{DDCCA06D-E02D-1F63-48DB-90376B2FC0C6}"/>
              </a:ext>
            </a:extLst>
          </p:cNvPr>
          <p:cNvSpPr txBox="1"/>
          <p:nvPr/>
        </p:nvSpPr>
        <p:spPr>
          <a:xfrm>
            <a:off x="9909537" y="242667"/>
            <a:ext cx="1326049" cy="461665"/>
          </a:xfrm>
          <a:prstGeom prst="rect">
            <a:avLst/>
          </a:prstGeom>
          <a:noFill/>
        </p:spPr>
        <p:txBody>
          <a:bodyPr wrap="square" rtlCol="0">
            <a:spAutoFit/>
          </a:bodyPr>
          <a:lstStyle/>
          <a:p>
            <a:pPr algn="r"/>
            <a:r>
              <a:rPr lang="en-GB" sz="1200" dirty="0">
                <a:solidFill>
                  <a:schemeClr val="accent2"/>
                </a:solidFill>
              </a:rPr>
              <a:t>Return to contents page</a:t>
            </a:r>
          </a:p>
        </p:txBody>
      </p:sp>
      <p:sp>
        <p:nvSpPr>
          <p:cNvPr id="2" name="Rectangle 1">
            <a:hlinkClick r:id="rId7"/>
            <a:extLst>
              <a:ext uri="{FF2B5EF4-FFF2-40B4-BE49-F238E27FC236}">
                <a16:creationId xmlns:a16="http://schemas.microsoft.com/office/drawing/2014/main" id="{7B4E7BB0-BE76-CB0C-BEB4-02060C889585}"/>
              </a:ext>
            </a:extLst>
          </p:cNvPr>
          <p:cNvSpPr/>
          <p:nvPr/>
        </p:nvSpPr>
        <p:spPr>
          <a:xfrm>
            <a:off x="515938" y="5949950"/>
            <a:ext cx="211496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9747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AF815DFA-7435-4DE7-4C52-A8899A0AA28C}"/>
              </a:ext>
            </a:extLst>
          </p:cNvPr>
          <p:cNvGrpSpPr/>
          <p:nvPr/>
        </p:nvGrpSpPr>
        <p:grpSpPr>
          <a:xfrm>
            <a:off x="5301336" y="5557141"/>
            <a:ext cx="4955458" cy="761787"/>
            <a:chOff x="2919648" y="796898"/>
            <a:chExt cx="4955458" cy="761787"/>
          </a:xfrm>
          <a:solidFill>
            <a:schemeClr val="tx1"/>
          </a:solidFill>
        </p:grpSpPr>
        <p:grpSp>
          <p:nvGrpSpPr>
            <p:cNvPr id="67" name="Group 66">
              <a:extLst>
                <a:ext uri="{FF2B5EF4-FFF2-40B4-BE49-F238E27FC236}">
                  <a16:creationId xmlns:a16="http://schemas.microsoft.com/office/drawing/2014/main" id="{306BD663-68B1-1A7F-E5B0-9B70AF7289DE}"/>
                </a:ext>
              </a:extLst>
            </p:cNvPr>
            <p:cNvGrpSpPr/>
            <p:nvPr/>
          </p:nvGrpSpPr>
          <p:grpSpPr>
            <a:xfrm>
              <a:off x="2919648" y="796898"/>
              <a:ext cx="4955458" cy="761787"/>
              <a:chOff x="2919648" y="796898"/>
              <a:chExt cx="4955458" cy="761787"/>
            </a:xfrm>
            <a:grpFill/>
          </p:grpSpPr>
          <p:grpSp>
            <p:nvGrpSpPr>
              <p:cNvPr id="69" name="Group 68">
                <a:extLst>
                  <a:ext uri="{FF2B5EF4-FFF2-40B4-BE49-F238E27FC236}">
                    <a16:creationId xmlns:a16="http://schemas.microsoft.com/office/drawing/2014/main" id="{6245E56D-B0F9-8FFC-8F7B-7DFD53CABA81}"/>
                  </a:ext>
                </a:extLst>
              </p:cNvPr>
              <p:cNvGrpSpPr/>
              <p:nvPr/>
            </p:nvGrpSpPr>
            <p:grpSpPr>
              <a:xfrm>
                <a:off x="2919648" y="796898"/>
                <a:ext cx="4955458" cy="761787"/>
                <a:chOff x="1641987" y="2674373"/>
                <a:chExt cx="4955458" cy="1307692"/>
              </a:xfrm>
              <a:grpFill/>
            </p:grpSpPr>
            <p:sp>
              <p:nvSpPr>
                <p:cNvPr id="71" name="Rectangle 70">
                  <a:extLst>
                    <a:ext uri="{FF2B5EF4-FFF2-40B4-BE49-F238E27FC236}">
                      <a16:creationId xmlns:a16="http://schemas.microsoft.com/office/drawing/2014/main" id="{AA0BE41B-F0AD-CB6E-563E-276FFDFA0C3D}"/>
                    </a:ext>
                  </a:extLst>
                </p:cNvPr>
                <p:cNvSpPr/>
                <p:nvPr/>
              </p:nvSpPr>
              <p:spPr>
                <a:xfrm>
                  <a:off x="1641987" y="2674374"/>
                  <a:ext cx="4955458" cy="13076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Shape 71">
                  <a:extLst>
                    <a:ext uri="{FF2B5EF4-FFF2-40B4-BE49-F238E27FC236}">
                      <a16:creationId xmlns:a16="http://schemas.microsoft.com/office/drawing/2014/main" id="{CD3B12CD-4954-757D-7458-1AB55E110F00}"/>
                    </a:ext>
                  </a:extLst>
                </p:cNvPr>
                <p:cNvSpPr/>
                <p:nvPr/>
              </p:nvSpPr>
              <p:spPr>
                <a:xfrm>
                  <a:off x="5938684" y="2674373"/>
                  <a:ext cx="658761" cy="1307691"/>
                </a:xfrm>
                <a:custGeom>
                  <a:avLst/>
                  <a:gdLst>
                    <a:gd name="connsiteX0" fmla="*/ 0 w 658761"/>
                    <a:gd name="connsiteY0" fmla="*/ 0 h 1307691"/>
                    <a:gd name="connsiteX1" fmla="*/ 658761 w 658761"/>
                    <a:gd name="connsiteY1" fmla="*/ 0 h 1307691"/>
                    <a:gd name="connsiteX2" fmla="*/ 658761 w 658761"/>
                    <a:gd name="connsiteY2" fmla="*/ 1307691 h 1307691"/>
                    <a:gd name="connsiteX3" fmla="*/ 0 w 658761"/>
                    <a:gd name="connsiteY3" fmla="*/ 1307691 h 1307691"/>
                  </a:gdLst>
                  <a:ahLst/>
                  <a:cxnLst>
                    <a:cxn ang="0">
                      <a:pos x="connsiteX0" y="connsiteY0"/>
                    </a:cxn>
                    <a:cxn ang="0">
                      <a:pos x="connsiteX1" y="connsiteY1"/>
                    </a:cxn>
                    <a:cxn ang="0">
                      <a:pos x="connsiteX2" y="connsiteY2"/>
                    </a:cxn>
                    <a:cxn ang="0">
                      <a:pos x="connsiteX3" y="connsiteY3"/>
                    </a:cxn>
                  </a:cxnLst>
                  <a:rect l="l" t="t" r="r" b="b"/>
                  <a:pathLst>
                    <a:path w="658761" h="1307691">
                      <a:moveTo>
                        <a:pt x="0" y="0"/>
                      </a:moveTo>
                      <a:lnTo>
                        <a:pt x="658761" y="0"/>
                      </a:lnTo>
                      <a:lnTo>
                        <a:pt x="658761" y="1307691"/>
                      </a:lnTo>
                      <a:lnTo>
                        <a:pt x="0" y="13076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70" name="TextBox 69">
                <a:extLst>
                  <a:ext uri="{FF2B5EF4-FFF2-40B4-BE49-F238E27FC236}">
                    <a16:creationId xmlns:a16="http://schemas.microsoft.com/office/drawing/2014/main" id="{1BEF2D39-7AFB-8748-92C0-FED5CAC18837}"/>
                  </a:ext>
                </a:extLst>
              </p:cNvPr>
              <p:cNvSpPr txBox="1"/>
              <p:nvPr/>
            </p:nvSpPr>
            <p:spPr>
              <a:xfrm>
                <a:off x="3814916" y="993058"/>
                <a:ext cx="3401429" cy="369332"/>
              </a:xfrm>
              <a:prstGeom prst="rect">
                <a:avLst/>
              </a:prstGeom>
              <a:grpFill/>
              <a:ln>
                <a:noFill/>
              </a:ln>
            </p:spPr>
            <p:txBody>
              <a:bodyPr wrap="square" rtlCol="0">
                <a:spAutoFit/>
              </a:bodyPr>
              <a:lstStyle/>
              <a:p>
                <a:pPr algn="r"/>
                <a:r>
                  <a:rPr lang="en-GB" b="1" dirty="0">
                    <a:solidFill>
                      <a:schemeClr val="bg1"/>
                    </a:solidFill>
                  </a:rPr>
                  <a:t>Bystander</a:t>
                </a:r>
              </a:p>
            </p:txBody>
          </p:sp>
        </p:grpSp>
        <p:sp>
          <p:nvSpPr>
            <p:cNvPr id="68" name="TextBox 67">
              <a:extLst>
                <a:ext uri="{FF2B5EF4-FFF2-40B4-BE49-F238E27FC236}">
                  <a16:creationId xmlns:a16="http://schemas.microsoft.com/office/drawing/2014/main" id="{2EC409B5-F45A-727D-5044-415F008B4384}"/>
                </a:ext>
              </a:extLst>
            </p:cNvPr>
            <p:cNvSpPr txBox="1"/>
            <p:nvPr/>
          </p:nvSpPr>
          <p:spPr>
            <a:xfrm>
              <a:off x="7256326" y="1087766"/>
              <a:ext cx="611203" cy="261610"/>
            </a:xfrm>
            <a:prstGeom prst="rect">
              <a:avLst/>
            </a:prstGeom>
            <a:grpFill/>
            <a:ln>
              <a:noFill/>
            </a:ln>
          </p:spPr>
          <p:txBody>
            <a:bodyPr wrap="square" rtlCol="0">
              <a:spAutoFit/>
            </a:bodyPr>
            <a:lstStyle/>
            <a:p>
              <a:pPr algn="r"/>
              <a:r>
                <a:rPr lang="en-GB" sz="1100" b="1" dirty="0">
                  <a:solidFill>
                    <a:schemeClr val="bg1"/>
                  </a:solidFill>
                </a:rPr>
                <a:t>Click</a:t>
              </a:r>
            </a:p>
          </p:txBody>
        </p:sp>
      </p:grpSp>
      <p:grpSp>
        <p:nvGrpSpPr>
          <p:cNvPr id="57" name="Group 56">
            <a:extLst>
              <a:ext uri="{FF2B5EF4-FFF2-40B4-BE49-F238E27FC236}">
                <a16:creationId xmlns:a16="http://schemas.microsoft.com/office/drawing/2014/main" id="{FE1168DF-1257-5461-B77F-5B2983A7A302}"/>
              </a:ext>
            </a:extLst>
          </p:cNvPr>
          <p:cNvGrpSpPr/>
          <p:nvPr/>
        </p:nvGrpSpPr>
        <p:grpSpPr>
          <a:xfrm>
            <a:off x="5325119" y="4285409"/>
            <a:ext cx="4955457" cy="761787"/>
            <a:chOff x="2919648" y="796898"/>
            <a:chExt cx="4955458" cy="761787"/>
          </a:xfrm>
          <a:solidFill>
            <a:schemeClr val="tx1"/>
          </a:solidFill>
        </p:grpSpPr>
        <p:grpSp>
          <p:nvGrpSpPr>
            <p:cNvPr id="58" name="Group 57">
              <a:extLst>
                <a:ext uri="{FF2B5EF4-FFF2-40B4-BE49-F238E27FC236}">
                  <a16:creationId xmlns:a16="http://schemas.microsoft.com/office/drawing/2014/main" id="{EF607779-7C41-FC96-4501-99EC6622C1F1}"/>
                </a:ext>
              </a:extLst>
            </p:cNvPr>
            <p:cNvGrpSpPr/>
            <p:nvPr/>
          </p:nvGrpSpPr>
          <p:grpSpPr>
            <a:xfrm>
              <a:off x="2919648" y="796898"/>
              <a:ext cx="4955458" cy="761787"/>
              <a:chOff x="2919648" y="796898"/>
              <a:chExt cx="4955458" cy="761787"/>
            </a:xfrm>
            <a:grpFill/>
          </p:grpSpPr>
          <p:grpSp>
            <p:nvGrpSpPr>
              <p:cNvPr id="60" name="Group 59">
                <a:extLst>
                  <a:ext uri="{FF2B5EF4-FFF2-40B4-BE49-F238E27FC236}">
                    <a16:creationId xmlns:a16="http://schemas.microsoft.com/office/drawing/2014/main" id="{1EA1FFF4-9846-3995-CC37-0EF8E342BC82}"/>
                  </a:ext>
                </a:extLst>
              </p:cNvPr>
              <p:cNvGrpSpPr/>
              <p:nvPr/>
            </p:nvGrpSpPr>
            <p:grpSpPr>
              <a:xfrm>
                <a:off x="2919648" y="796898"/>
                <a:ext cx="4955458" cy="761787"/>
                <a:chOff x="1641987" y="2674373"/>
                <a:chExt cx="4955458" cy="1307692"/>
              </a:xfrm>
              <a:grpFill/>
            </p:grpSpPr>
            <p:sp>
              <p:nvSpPr>
                <p:cNvPr id="62" name="Rectangle 61">
                  <a:extLst>
                    <a:ext uri="{FF2B5EF4-FFF2-40B4-BE49-F238E27FC236}">
                      <a16:creationId xmlns:a16="http://schemas.microsoft.com/office/drawing/2014/main" id="{EE375392-B761-D071-503C-23710E167E9F}"/>
                    </a:ext>
                  </a:extLst>
                </p:cNvPr>
                <p:cNvSpPr/>
                <p:nvPr/>
              </p:nvSpPr>
              <p:spPr>
                <a:xfrm>
                  <a:off x="1641987" y="2674374"/>
                  <a:ext cx="4955458" cy="13076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Shape 62">
                  <a:extLst>
                    <a:ext uri="{FF2B5EF4-FFF2-40B4-BE49-F238E27FC236}">
                      <a16:creationId xmlns:a16="http://schemas.microsoft.com/office/drawing/2014/main" id="{10637FAF-83B9-0FAC-ACC4-12C96DF3C1BA}"/>
                    </a:ext>
                  </a:extLst>
                </p:cNvPr>
                <p:cNvSpPr/>
                <p:nvPr/>
              </p:nvSpPr>
              <p:spPr>
                <a:xfrm>
                  <a:off x="5938684" y="2674373"/>
                  <a:ext cx="658761" cy="1307691"/>
                </a:xfrm>
                <a:custGeom>
                  <a:avLst/>
                  <a:gdLst>
                    <a:gd name="connsiteX0" fmla="*/ 0 w 658761"/>
                    <a:gd name="connsiteY0" fmla="*/ 0 h 1307691"/>
                    <a:gd name="connsiteX1" fmla="*/ 658761 w 658761"/>
                    <a:gd name="connsiteY1" fmla="*/ 0 h 1307691"/>
                    <a:gd name="connsiteX2" fmla="*/ 658761 w 658761"/>
                    <a:gd name="connsiteY2" fmla="*/ 1307691 h 1307691"/>
                    <a:gd name="connsiteX3" fmla="*/ 0 w 658761"/>
                    <a:gd name="connsiteY3" fmla="*/ 1307691 h 1307691"/>
                  </a:gdLst>
                  <a:ahLst/>
                  <a:cxnLst>
                    <a:cxn ang="0">
                      <a:pos x="connsiteX0" y="connsiteY0"/>
                    </a:cxn>
                    <a:cxn ang="0">
                      <a:pos x="connsiteX1" y="connsiteY1"/>
                    </a:cxn>
                    <a:cxn ang="0">
                      <a:pos x="connsiteX2" y="connsiteY2"/>
                    </a:cxn>
                    <a:cxn ang="0">
                      <a:pos x="connsiteX3" y="connsiteY3"/>
                    </a:cxn>
                  </a:cxnLst>
                  <a:rect l="l" t="t" r="r" b="b"/>
                  <a:pathLst>
                    <a:path w="658761" h="1307691">
                      <a:moveTo>
                        <a:pt x="0" y="0"/>
                      </a:moveTo>
                      <a:lnTo>
                        <a:pt x="658761" y="0"/>
                      </a:lnTo>
                      <a:lnTo>
                        <a:pt x="658761" y="1307691"/>
                      </a:lnTo>
                      <a:lnTo>
                        <a:pt x="0" y="13076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61" name="TextBox 60">
                <a:extLst>
                  <a:ext uri="{FF2B5EF4-FFF2-40B4-BE49-F238E27FC236}">
                    <a16:creationId xmlns:a16="http://schemas.microsoft.com/office/drawing/2014/main" id="{2F679779-E99D-6A5E-1E35-9FD5A5F4E9E4}"/>
                  </a:ext>
                </a:extLst>
              </p:cNvPr>
              <p:cNvSpPr txBox="1"/>
              <p:nvPr/>
            </p:nvSpPr>
            <p:spPr>
              <a:xfrm>
                <a:off x="3814916" y="993058"/>
                <a:ext cx="3401429" cy="369332"/>
              </a:xfrm>
              <a:prstGeom prst="rect">
                <a:avLst/>
              </a:prstGeom>
              <a:grpFill/>
              <a:ln>
                <a:noFill/>
              </a:ln>
            </p:spPr>
            <p:txBody>
              <a:bodyPr wrap="square" rtlCol="0">
                <a:spAutoFit/>
              </a:bodyPr>
              <a:lstStyle/>
              <a:p>
                <a:pPr algn="r"/>
                <a:r>
                  <a:rPr lang="en-GB" b="1" dirty="0">
                    <a:solidFill>
                      <a:schemeClr val="bg1"/>
                    </a:solidFill>
                  </a:rPr>
                  <a:t>Beginner</a:t>
                </a:r>
              </a:p>
            </p:txBody>
          </p:sp>
        </p:grpSp>
        <p:sp>
          <p:nvSpPr>
            <p:cNvPr id="59" name="TextBox 58">
              <a:extLst>
                <a:ext uri="{FF2B5EF4-FFF2-40B4-BE49-F238E27FC236}">
                  <a16:creationId xmlns:a16="http://schemas.microsoft.com/office/drawing/2014/main" id="{4363F9FB-4960-5245-A92D-38268F79C3F8}"/>
                </a:ext>
              </a:extLst>
            </p:cNvPr>
            <p:cNvSpPr txBox="1"/>
            <p:nvPr/>
          </p:nvSpPr>
          <p:spPr>
            <a:xfrm>
              <a:off x="7249529" y="1089548"/>
              <a:ext cx="611203" cy="261610"/>
            </a:xfrm>
            <a:prstGeom prst="rect">
              <a:avLst/>
            </a:prstGeom>
            <a:grpFill/>
            <a:ln>
              <a:noFill/>
            </a:ln>
          </p:spPr>
          <p:txBody>
            <a:bodyPr wrap="square" rtlCol="0">
              <a:spAutoFit/>
            </a:bodyPr>
            <a:lstStyle/>
            <a:p>
              <a:pPr algn="r"/>
              <a:r>
                <a:rPr lang="en-GB" sz="1100" b="1" dirty="0">
                  <a:solidFill>
                    <a:schemeClr val="bg1"/>
                  </a:solidFill>
                </a:rPr>
                <a:t>Click</a:t>
              </a:r>
            </a:p>
          </p:txBody>
        </p:sp>
      </p:grpSp>
      <p:grpSp>
        <p:nvGrpSpPr>
          <p:cNvPr id="48" name="Group 47">
            <a:extLst>
              <a:ext uri="{FF2B5EF4-FFF2-40B4-BE49-F238E27FC236}">
                <a16:creationId xmlns:a16="http://schemas.microsoft.com/office/drawing/2014/main" id="{75D5C9BA-AB22-7B8F-2214-F53E6B5A2C88}"/>
              </a:ext>
            </a:extLst>
          </p:cNvPr>
          <p:cNvGrpSpPr/>
          <p:nvPr/>
        </p:nvGrpSpPr>
        <p:grpSpPr>
          <a:xfrm>
            <a:off x="5325119" y="2997634"/>
            <a:ext cx="4955458" cy="761787"/>
            <a:chOff x="2919648" y="796898"/>
            <a:chExt cx="4955458" cy="761787"/>
          </a:xfrm>
          <a:solidFill>
            <a:schemeClr val="tx1"/>
          </a:solidFill>
        </p:grpSpPr>
        <p:grpSp>
          <p:nvGrpSpPr>
            <p:cNvPr id="49" name="Group 48">
              <a:extLst>
                <a:ext uri="{FF2B5EF4-FFF2-40B4-BE49-F238E27FC236}">
                  <a16:creationId xmlns:a16="http://schemas.microsoft.com/office/drawing/2014/main" id="{32E0F3F4-0B12-E7ED-9665-5DB61882B493}"/>
                </a:ext>
              </a:extLst>
            </p:cNvPr>
            <p:cNvGrpSpPr/>
            <p:nvPr/>
          </p:nvGrpSpPr>
          <p:grpSpPr>
            <a:xfrm>
              <a:off x="2919648" y="796898"/>
              <a:ext cx="4955458" cy="761787"/>
              <a:chOff x="2919648" y="796898"/>
              <a:chExt cx="4955458" cy="761787"/>
            </a:xfrm>
            <a:grpFill/>
          </p:grpSpPr>
          <p:grpSp>
            <p:nvGrpSpPr>
              <p:cNvPr id="51" name="Group 50">
                <a:extLst>
                  <a:ext uri="{FF2B5EF4-FFF2-40B4-BE49-F238E27FC236}">
                    <a16:creationId xmlns:a16="http://schemas.microsoft.com/office/drawing/2014/main" id="{A064079D-5A08-77D6-CC28-539472900A24}"/>
                  </a:ext>
                </a:extLst>
              </p:cNvPr>
              <p:cNvGrpSpPr/>
              <p:nvPr/>
            </p:nvGrpSpPr>
            <p:grpSpPr>
              <a:xfrm>
                <a:off x="2919648" y="796898"/>
                <a:ext cx="4955458" cy="761787"/>
                <a:chOff x="1641987" y="2674373"/>
                <a:chExt cx="4955458" cy="1307692"/>
              </a:xfrm>
              <a:grpFill/>
            </p:grpSpPr>
            <p:sp>
              <p:nvSpPr>
                <p:cNvPr id="53" name="Rectangle 52">
                  <a:extLst>
                    <a:ext uri="{FF2B5EF4-FFF2-40B4-BE49-F238E27FC236}">
                      <a16:creationId xmlns:a16="http://schemas.microsoft.com/office/drawing/2014/main" id="{513819B4-CE42-CBF2-BC5C-9B47F4B10CDB}"/>
                    </a:ext>
                  </a:extLst>
                </p:cNvPr>
                <p:cNvSpPr/>
                <p:nvPr/>
              </p:nvSpPr>
              <p:spPr>
                <a:xfrm>
                  <a:off x="1641987" y="2674374"/>
                  <a:ext cx="4955458" cy="13076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Shape 53">
                  <a:extLst>
                    <a:ext uri="{FF2B5EF4-FFF2-40B4-BE49-F238E27FC236}">
                      <a16:creationId xmlns:a16="http://schemas.microsoft.com/office/drawing/2014/main" id="{D7DBE6CA-6305-2FD2-58A8-7B3961D7160A}"/>
                    </a:ext>
                  </a:extLst>
                </p:cNvPr>
                <p:cNvSpPr/>
                <p:nvPr/>
              </p:nvSpPr>
              <p:spPr>
                <a:xfrm>
                  <a:off x="5938684" y="2674373"/>
                  <a:ext cx="658761" cy="1307691"/>
                </a:xfrm>
                <a:custGeom>
                  <a:avLst/>
                  <a:gdLst>
                    <a:gd name="connsiteX0" fmla="*/ 0 w 658761"/>
                    <a:gd name="connsiteY0" fmla="*/ 0 h 1307691"/>
                    <a:gd name="connsiteX1" fmla="*/ 658761 w 658761"/>
                    <a:gd name="connsiteY1" fmla="*/ 0 h 1307691"/>
                    <a:gd name="connsiteX2" fmla="*/ 658761 w 658761"/>
                    <a:gd name="connsiteY2" fmla="*/ 1307691 h 1307691"/>
                    <a:gd name="connsiteX3" fmla="*/ 0 w 658761"/>
                    <a:gd name="connsiteY3" fmla="*/ 1307691 h 1307691"/>
                  </a:gdLst>
                  <a:ahLst/>
                  <a:cxnLst>
                    <a:cxn ang="0">
                      <a:pos x="connsiteX0" y="connsiteY0"/>
                    </a:cxn>
                    <a:cxn ang="0">
                      <a:pos x="connsiteX1" y="connsiteY1"/>
                    </a:cxn>
                    <a:cxn ang="0">
                      <a:pos x="connsiteX2" y="connsiteY2"/>
                    </a:cxn>
                    <a:cxn ang="0">
                      <a:pos x="connsiteX3" y="connsiteY3"/>
                    </a:cxn>
                  </a:cxnLst>
                  <a:rect l="l" t="t" r="r" b="b"/>
                  <a:pathLst>
                    <a:path w="658761" h="1307691">
                      <a:moveTo>
                        <a:pt x="0" y="0"/>
                      </a:moveTo>
                      <a:lnTo>
                        <a:pt x="658761" y="0"/>
                      </a:lnTo>
                      <a:lnTo>
                        <a:pt x="658761" y="1307691"/>
                      </a:lnTo>
                      <a:lnTo>
                        <a:pt x="0" y="13076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2" name="TextBox 51">
                <a:extLst>
                  <a:ext uri="{FF2B5EF4-FFF2-40B4-BE49-F238E27FC236}">
                    <a16:creationId xmlns:a16="http://schemas.microsoft.com/office/drawing/2014/main" id="{75FA6A9A-F9A6-4465-6662-05DB98744052}"/>
                  </a:ext>
                </a:extLst>
              </p:cNvPr>
              <p:cNvSpPr txBox="1"/>
              <p:nvPr/>
            </p:nvSpPr>
            <p:spPr>
              <a:xfrm>
                <a:off x="3814916" y="993058"/>
                <a:ext cx="3401429" cy="369332"/>
              </a:xfrm>
              <a:prstGeom prst="rect">
                <a:avLst/>
              </a:prstGeom>
              <a:grpFill/>
              <a:ln>
                <a:noFill/>
              </a:ln>
            </p:spPr>
            <p:txBody>
              <a:bodyPr wrap="square" rtlCol="0">
                <a:spAutoFit/>
              </a:bodyPr>
              <a:lstStyle/>
              <a:p>
                <a:pPr algn="r"/>
                <a:r>
                  <a:rPr lang="en-GB" b="1" dirty="0">
                    <a:solidFill>
                      <a:schemeClr val="bg1"/>
                    </a:solidFill>
                  </a:rPr>
                  <a:t>Improver</a:t>
                </a:r>
              </a:p>
            </p:txBody>
          </p:sp>
        </p:grpSp>
        <p:sp>
          <p:nvSpPr>
            <p:cNvPr id="50" name="TextBox 49">
              <a:extLst>
                <a:ext uri="{FF2B5EF4-FFF2-40B4-BE49-F238E27FC236}">
                  <a16:creationId xmlns:a16="http://schemas.microsoft.com/office/drawing/2014/main" id="{E0F5484A-1C3C-6E81-20FA-C94B38987ABB}"/>
                </a:ext>
              </a:extLst>
            </p:cNvPr>
            <p:cNvSpPr txBox="1"/>
            <p:nvPr/>
          </p:nvSpPr>
          <p:spPr>
            <a:xfrm>
              <a:off x="7263902" y="1064846"/>
              <a:ext cx="611203" cy="261610"/>
            </a:xfrm>
            <a:prstGeom prst="rect">
              <a:avLst/>
            </a:prstGeom>
            <a:grpFill/>
            <a:ln>
              <a:noFill/>
            </a:ln>
          </p:spPr>
          <p:txBody>
            <a:bodyPr wrap="square" rtlCol="0">
              <a:spAutoFit/>
            </a:bodyPr>
            <a:lstStyle/>
            <a:p>
              <a:r>
                <a:rPr lang="en-GB" sz="1100" b="1" dirty="0">
                  <a:solidFill>
                    <a:schemeClr val="bg1"/>
                  </a:solidFill>
                </a:rPr>
                <a:t>  Click</a:t>
              </a:r>
            </a:p>
          </p:txBody>
        </p:sp>
      </p:grpSp>
      <p:grpSp>
        <p:nvGrpSpPr>
          <p:cNvPr id="39" name="Group 38">
            <a:extLst>
              <a:ext uri="{FF2B5EF4-FFF2-40B4-BE49-F238E27FC236}">
                <a16:creationId xmlns:a16="http://schemas.microsoft.com/office/drawing/2014/main" id="{46AEC30A-F096-6147-E94F-6BA52B0DFB82}"/>
              </a:ext>
            </a:extLst>
          </p:cNvPr>
          <p:cNvGrpSpPr/>
          <p:nvPr/>
        </p:nvGrpSpPr>
        <p:grpSpPr>
          <a:xfrm>
            <a:off x="5325119" y="1728193"/>
            <a:ext cx="4955458" cy="761787"/>
            <a:chOff x="2919648" y="796898"/>
            <a:chExt cx="4955458" cy="761787"/>
          </a:xfrm>
          <a:solidFill>
            <a:schemeClr val="tx1"/>
          </a:solidFill>
        </p:grpSpPr>
        <p:grpSp>
          <p:nvGrpSpPr>
            <p:cNvPr id="37" name="Group 36">
              <a:extLst>
                <a:ext uri="{FF2B5EF4-FFF2-40B4-BE49-F238E27FC236}">
                  <a16:creationId xmlns:a16="http://schemas.microsoft.com/office/drawing/2014/main" id="{8CFCB56E-49AC-45B8-8476-41D599D3BFDB}"/>
                </a:ext>
              </a:extLst>
            </p:cNvPr>
            <p:cNvGrpSpPr/>
            <p:nvPr/>
          </p:nvGrpSpPr>
          <p:grpSpPr>
            <a:xfrm>
              <a:off x="2919648" y="796898"/>
              <a:ext cx="4955458" cy="761787"/>
              <a:chOff x="2919648" y="796898"/>
              <a:chExt cx="4955458" cy="761787"/>
            </a:xfrm>
            <a:grpFill/>
          </p:grpSpPr>
          <p:grpSp>
            <p:nvGrpSpPr>
              <p:cNvPr id="22" name="Group 21">
                <a:extLst>
                  <a:ext uri="{FF2B5EF4-FFF2-40B4-BE49-F238E27FC236}">
                    <a16:creationId xmlns:a16="http://schemas.microsoft.com/office/drawing/2014/main" id="{76A02D8F-7F5A-00F8-59E8-C97113370F0A}"/>
                  </a:ext>
                </a:extLst>
              </p:cNvPr>
              <p:cNvGrpSpPr/>
              <p:nvPr/>
            </p:nvGrpSpPr>
            <p:grpSpPr>
              <a:xfrm>
                <a:off x="2919648" y="796898"/>
                <a:ext cx="4955458" cy="761787"/>
                <a:chOff x="1641987" y="2674373"/>
                <a:chExt cx="4955458" cy="1307692"/>
              </a:xfrm>
              <a:grpFill/>
            </p:grpSpPr>
            <p:sp>
              <p:nvSpPr>
                <p:cNvPr id="18" name="Rectangle 17">
                  <a:extLst>
                    <a:ext uri="{FF2B5EF4-FFF2-40B4-BE49-F238E27FC236}">
                      <a16:creationId xmlns:a16="http://schemas.microsoft.com/office/drawing/2014/main" id="{1B9199A8-7377-4482-5309-C1BC12D8A714}"/>
                    </a:ext>
                  </a:extLst>
                </p:cNvPr>
                <p:cNvSpPr/>
                <p:nvPr/>
              </p:nvSpPr>
              <p:spPr>
                <a:xfrm>
                  <a:off x="1641987" y="2674374"/>
                  <a:ext cx="4955458" cy="13076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D18223E5-2123-0852-4C31-D89DB03CA4FD}"/>
                    </a:ext>
                  </a:extLst>
                </p:cNvPr>
                <p:cNvSpPr/>
                <p:nvPr/>
              </p:nvSpPr>
              <p:spPr>
                <a:xfrm>
                  <a:off x="5938684" y="2674373"/>
                  <a:ext cx="658761" cy="1307691"/>
                </a:xfrm>
                <a:custGeom>
                  <a:avLst/>
                  <a:gdLst>
                    <a:gd name="connsiteX0" fmla="*/ 0 w 658761"/>
                    <a:gd name="connsiteY0" fmla="*/ 0 h 1307691"/>
                    <a:gd name="connsiteX1" fmla="*/ 658761 w 658761"/>
                    <a:gd name="connsiteY1" fmla="*/ 0 h 1307691"/>
                    <a:gd name="connsiteX2" fmla="*/ 658761 w 658761"/>
                    <a:gd name="connsiteY2" fmla="*/ 1307691 h 1307691"/>
                    <a:gd name="connsiteX3" fmla="*/ 0 w 658761"/>
                    <a:gd name="connsiteY3" fmla="*/ 1307691 h 1307691"/>
                  </a:gdLst>
                  <a:ahLst/>
                  <a:cxnLst>
                    <a:cxn ang="0">
                      <a:pos x="connsiteX0" y="connsiteY0"/>
                    </a:cxn>
                    <a:cxn ang="0">
                      <a:pos x="connsiteX1" y="connsiteY1"/>
                    </a:cxn>
                    <a:cxn ang="0">
                      <a:pos x="connsiteX2" y="connsiteY2"/>
                    </a:cxn>
                    <a:cxn ang="0">
                      <a:pos x="connsiteX3" y="connsiteY3"/>
                    </a:cxn>
                  </a:cxnLst>
                  <a:rect l="l" t="t" r="r" b="b"/>
                  <a:pathLst>
                    <a:path w="658761" h="1307691">
                      <a:moveTo>
                        <a:pt x="0" y="0"/>
                      </a:moveTo>
                      <a:lnTo>
                        <a:pt x="658761" y="0"/>
                      </a:lnTo>
                      <a:lnTo>
                        <a:pt x="658761" y="1307691"/>
                      </a:lnTo>
                      <a:lnTo>
                        <a:pt x="0" y="13076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6" name="TextBox 35">
                <a:extLst>
                  <a:ext uri="{FF2B5EF4-FFF2-40B4-BE49-F238E27FC236}">
                    <a16:creationId xmlns:a16="http://schemas.microsoft.com/office/drawing/2014/main" id="{CF82C9F2-F49C-925F-6BDA-7123C7F68D3B}"/>
                  </a:ext>
                </a:extLst>
              </p:cNvPr>
              <p:cNvSpPr txBox="1"/>
              <p:nvPr/>
            </p:nvSpPr>
            <p:spPr>
              <a:xfrm>
                <a:off x="3814916" y="993058"/>
                <a:ext cx="3401429" cy="369332"/>
              </a:xfrm>
              <a:prstGeom prst="rect">
                <a:avLst/>
              </a:prstGeom>
              <a:grpFill/>
              <a:ln>
                <a:noFill/>
              </a:ln>
            </p:spPr>
            <p:txBody>
              <a:bodyPr wrap="square" rtlCol="0">
                <a:spAutoFit/>
              </a:bodyPr>
              <a:lstStyle/>
              <a:p>
                <a:pPr algn="r"/>
                <a:r>
                  <a:rPr lang="en-GB" b="1" dirty="0">
                    <a:solidFill>
                      <a:schemeClr val="bg1"/>
                    </a:solidFill>
                  </a:rPr>
                  <a:t>Champion</a:t>
                </a:r>
              </a:p>
            </p:txBody>
          </p:sp>
        </p:grpSp>
        <p:sp>
          <p:nvSpPr>
            <p:cNvPr id="38" name="TextBox 37">
              <a:extLst>
                <a:ext uri="{FF2B5EF4-FFF2-40B4-BE49-F238E27FC236}">
                  <a16:creationId xmlns:a16="http://schemas.microsoft.com/office/drawing/2014/main" id="{B7233901-2267-8C4B-F301-643CD3CD293F}"/>
                </a:ext>
              </a:extLst>
            </p:cNvPr>
            <p:cNvSpPr txBox="1"/>
            <p:nvPr/>
          </p:nvSpPr>
          <p:spPr>
            <a:xfrm>
              <a:off x="7232543" y="1093174"/>
              <a:ext cx="611203" cy="261610"/>
            </a:xfrm>
            <a:prstGeom prst="rect">
              <a:avLst/>
            </a:prstGeom>
            <a:grpFill/>
            <a:ln>
              <a:noFill/>
            </a:ln>
          </p:spPr>
          <p:txBody>
            <a:bodyPr wrap="square" rtlCol="0">
              <a:spAutoFit/>
            </a:bodyPr>
            <a:lstStyle/>
            <a:p>
              <a:pPr algn="r"/>
              <a:r>
                <a:rPr lang="en-GB" sz="1100" b="1" dirty="0"/>
                <a:t>  </a:t>
              </a:r>
              <a:r>
                <a:rPr lang="en-GB" sz="1100" b="1" dirty="0">
                  <a:solidFill>
                    <a:schemeClr val="bg1"/>
                  </a:solidFill>
                </a:rPr>
                <a:t>Click</a:t>
              </a:r>
            </a:p>
          </p:txBody>
        </p:sp>
      </p:grpSp>
      <p:sp>
        <p:nvSpPr>
          <p:cNvPr id="2" name="Title 1">
            <a:extLst>
              <a:ext uri="{FF2B5EF4-FFF2-40B4-BE49-F238E27FC236}">
                <a16:creationId xmlns:a16="http://schemas.microsoft.com/office/drawing/2014/main" id="{041935B7-B8E4-AD41-E111-C42C24B5BE18}"/>
              </a:ext>
            </a:extLst>
          </p:cNvPr>
          <p:cNvSpPr>
            <a:spLocks noGrp="1"/>
          </p:cNvSpPr>
          <p:nvPr>
            <p:ph type="title"/>
          </p:nvPr>
        </p:nvSpPr>
        <p:spPr>
          <a:xfrm>
            <a:off x="548022" y="1728015"/>
            <a:ext cx="1989539" cy="392676"/>
          </a:xfrm>
        </p:spPr>
        <p:txBody>
          <a:bodyPr>
            <a:noAutofit/>
          </a:bodyPr>
          <a:lstStyle/>
          <a:p>
            <a:r>
              <a:rPr lang="en-GB" sz="1800" b="0" dirty="0"/>
              <a:t>Pick a box that best describes you:</a:t>
            </a:r>
          </a:p>
        </p:txBody>
      </p:sp>
      <p:sp>
        <p:nvSpPr>
          <p:cNvPr id="11" name="Freeform: Shape 10">
            <a:extLst>
              <a:ext uri="{FF2B5EF4-FFF2-40B4-BE49-F238E27FC236}">
                <a16:creationId xmlns:a16="http://schemas.microsoft.com/office/drawing/2014/main" id="{0BE14C57-91E8-C3D7-5726-9522C07D4A8B}"/>
              </a:ext>
            </a:extLst>
          </p:cNvPr>
          <p:cNvSpPr/>
          <p:nvPr/>
        </p:nvSpPr>
        <p:spPr>
          <a:xfrm rot="16200000" flipH="1">
            <a:off x="5979798" y="-1620194"/>
            <a:ext cx="1143000" cy="7458561"/>
          </a:xfrm>
          <a:custGeom>
            <a:avLst/>
            <a:gdLst>
              <a:gd name="connsiteX0" fmla="*/ 0 w 1321908"/>
              <a:gd name="connsiteY0" fmla="*/ 220322 h 5721509"/>
              <a:gd name="connsiteX1" fmla="*/ 0 w 1321908"/>
              <a:gd name="connsiteY1" fmla="*/ 5721509 h 5721509"/>
              <a:gd name="connsiteX2" fmla="*/ 203754 w 1321908"/>
              <a:gd name="connsiteY2" fmla="*/ 5721509 h 5721509"/>
              <a:gd name="connsiteX3" fmla="*/ 213042 w 1321908"/>
              <a:gd name="connsiteY3" fmla="*/ 5629368 h 5721509"/>
              <a:gd name="connsiteX4" fmla="*/ 660954 w 1321908"/>
              <a:gd name="connsiteY4" fmla="*/ 5264310 h 5721509"/>
              <a:gd name="connsiteX5" fmla="*/ 1108865 w 1321908"/>
              <a:gd name="connsiteY5" fmla="*/ 5629368 h 5721509"/>
              <a:gd name="connsiteX6" fmla="*/ 1118154 w 1321908"/>
              <a:gd name="connsiteY6" fmla="*/ 5721509 h 5721509"/>
              <a:gd name="connsiteX7" fmla="*/ 1321908 w 1321908"/>
              <a:gd name="connsiteY7" fmla="*/ 5721509 h 5721509"/>
              <a:gd name="connsiteX8" fmla="*/ 1321908 w 1321908"/>
              <a:gd name="connsiteY8" fmla="*/ 220322 h 5721509"/>
              <a:gd name="connsiteX9" fmla="*/ 1101586 w 1321908"/>
              <a:gd name="connsiteY9" fmla="*/ 0 h 5721509"/>
              <a:gd name="connsiteX10" fmla="*/ 220322 w 1321908"/>
              <a:gd name="connsiteY10" fmla="*/ 0 h 5721509"/>
              <a:gd name="connsiteX11" fmla="*/ 0 w 1321908"/>
              <a:gd name="connsiteY11" fmla="*/ 220322 h 57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1908" h="5721509">
                <a:moveTo>
                  <a:pt x="0" y="220322"/>
                </a:moveTo>
                <a:lnTo>
                  <a:pt x="0" y="5721509"/>
                </a:lnTo>
                <a:lnTo>
                  <a:pt x="203754" y="5721509"/>
                </a:lnTo>
                <a:lnTo>
                  <a:pt x="213042" y="5629368"/>
                </a:lnTo>
                <a:cubicBezTo>
                  <a:pt x="255674" y="5421029"/>
                  <a:pt x="440012" y="5264310"/>
                  <a:pt x="660954" y="5264310"/>
                </a:cubicBezTo>
                <a:cubicBezTo>
                  <a:pt x="881895" y="5264310"/>
                  <a:pt x="1066233" y="5421029"/>
                  <a:pt x="1108865" y="5629368"/>
                </a:cubicBezTo>
                <a:lnTo>
                  <a:pt x="1118154" y="5721509"/>
                </a:lnTo>
                <a:lnTo>
                  <a:pt x="1321908" y="5721509"/>
                </a:lnTo>
                <a:lnTo>
                  <a:pt x="1321908" y="220322"/>
                </a:lnTo>
                <a:cubicBezTo>
                  <a:pt x="1321908" y="98642"/>
                  <a:pt x="1223266" y="0"/>
                  <a:pt x="1101586" y="0"/>
                </a:cubicBezTo>
                <a:lnTo>
                  <a:pt x="220322" y="0"/>
                </a:lnTo>
                <a:cubicBezTo>
                  <a:pt x="98642" y="0"/>
                  <a:pt x="0" y="98642"/>
                  <a:pt x="0" y="2203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TextBox 34">
            <a:extLst>
              <a:ext uri="{FF2B5EF4-FFF2-40B4-BE49-F238E27FC236}">
                <a16:creationId xmlns:a16="http://schemas.microsoft.com/office/drawing/2014/main" id="{91726939-630F-5AD0-3D07-E3D9F7CFE103}"/>
              </a:ext>
            </a:extLst>
          </p:cNvPr>
          <p:cNvSpPr txBox="1"/>
          <p:nvPr/>
        </p:nvSpPr>
        <p:spPr>
          <a:xfrm>
            <a:off x="2957810" y="1599858"/>
            <a:ext cx="6711563" cy="1246495"/>
          </a:xfrm>
          <a:prstGeom prst="rect">
            <a:avLst/>
          </a:prstGeom>
          <a:noFill/>
        </p:spPr>
        <p:txBody>
          <a:bodyPr wrap="square" rtlCol="0">
            <a:spAutoFit/>
          </a:bodyPr>
          <a:lstStyle/>
          <a:p>
            <a:r>
              <a:rPr lang="en-US" sz="1500" b="1" kern="1200" dirty="0">
                <a:ea typeface="+mn-ea"/>
                <a:cs typeface="+mn-cs"/>
              </a:rPr>
              <a:t>I am committed; an advocate and an authentic ally. I am critically sel</a:t>
            </a:r>
            <a:r>
              <a:rPr lang="en-US" sz="1500" b="1" dirty="0"/>
              <a:t>f-reflective, consistently expanding my learning and</a:t>
            </a:r>
            <a:r>
              <a:rPr lang="en-US" sz="1500" b="1" kern="1200" dirty="0">
                <a:ea typeface="+mn-ea"/>
                <a:cs typeface="+mn-cs"/>
              </a:rPr>
              <a:t> I have a good </a:t>
            </a:r>
            <a:r>
              <a:rPr lang="en-US" sz="1500" b="1" dirty="0"/>
              <a:t>grasp of EDB. I am </a:t>
            </a:r>
            <a:r>
              <a:rPr lang="en-GB" sz="1500" b="1" dirty="0">
                <a:effectLst/>
              </a:rPr>
              <a:t>intentional in my actions to realise equity in opportunity and in celebration of diversity to nurture a sense of belonging.</a:t>
            </a:r>
            <a:endParaRPr lang="en-US" sz="1500" b="1" kern="1200" dirty="0">
              <a:ea typeface="+mn-ea"/>
              <a:cs typeface="+mn-cs"/>
            </a:endParaRPr>
          </a:p>
          <a:p>
            <a:endParaRPr lang="en-GB" sz="1500" dirty="0"/>
          </a:p>
        </p:txBody>
      </p:sp>
      <p:sp>
        <p:nvSpPr>
          <p:cNvPr id="55" name="Freeform: Shape 54">
            <a:extLst>
              <a:ext uri="{FF2B5EF4-FFF2-40B4-BE49-F238E27FC236}">
                <a16:creationId xmlns:a16="http://schemas.microsoft.com/office/drawing/2014/main" id="{6A05A651-777F-E6BE-8E33-BBE03081944A}"/>
              </a:ext>
            </a:extLst>
          </p:cNvPr>
          <p:cNvSpPr/>
          <p:nvPr/>
        </p:nvSpPr>
        <p:spPr>
          <a:xfrm rot="16200000" flipH="1">
            <a:off x="5979798" y="-350753"/>
            <a:ext cx="1143000" cy="7458561"/>
          </a:xfrm>
          <a:custGeom>
            <a:avLst/>
            <a:gdLst>
              <a:gd name="connsiteX0" fmla="*/ 0 w 1321908"/>
              <a:gd name="connsiteY0" fmla="*/ 220322 h 5721509"/>
              <a:gd name="connsiteX1" fmla="*/ 0 w 1321908"/>
              <a:gd name="connsiteY1" fmla="*/ 5721509 h 5721509"/>
              <a:gd name="connsiteX2" fmla="*/ 203754 w 1321908"/>
              <a:gd name="connsiteY2" fmla="*/ 5721509 h 5721509"/>
              <a:gd name="connsiteX3" fmla="*/ 213042 w 1321908"/>
              <a:gd name="connsiteY3" fmla="*/ 5629368 h 5721509"/>
              <a:gd name="connsiteX4" fmla="*/ 660954 w 1321908"/>
              <a:gd name="connsiteY4" fmla="*/ 5264310 h 5721509"/>
              <a:gd name="connsiteX5" fmla="*/ 1108865 w 1321908"/>
              <a:gd name="connsiteY5" fmla="*/ 5629368 h 5721509"/>
              <a:gd name="connsiteX6" fmla="*/ 1118154 w 1321908"/>
              <a:gd name="connsiteY6" fmla="*/ 5721509 h 5721509"/>
              <a:gd name="connsiteX7" fmla="*/ 1321908 w 1321908"/>
              <a:gd name="connsiteY7" fmla="*/ 5721509 h 5721509"/>
              <a:gd name="connsiteX8" fmla="*/ 1321908 w 1321908"/>
              <a:gd name="connsiteY8" fmla="*/ 220322 h 5721509"/>
              <a:gd name="connsiteX9" fmla="*/ 1101586 w 1321908"/>
              <a:gd name="connsiteY9" fmla="*/ 0 h 5721509"/>
              <a:gd name="connsiteX10" fmla="*/ 220322 w 1321908"/>
              <a:gd name="connsiteY10" fmla="*/ 0 h 5721509"/>
              <a:gd name="connsiteX11" fmla="*/ 0 w 1321908"/>
              <a:gd name="connsiteY11" fmla="*/ 220322 h 57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1908" h="5721509">
                <a:moveTo>
                  <a:pt x="0" y="220322"/>
                </a:moveTo>
                <a:lnTo>
                  <a:pt x="0" y="5721509"/>
                </a:lnTo>
                <a:lnTo>
                  <a:pt x="203754" y="5721509"/>
                </a:lnTo>
                <a:lnTo>
                  <a:pt x="213042" y="5629368"/>
                </a:lnTo>
                <a:cubicBezTo>
                  <a:pt x="255674" y="5421029"/>
                  <a:pt x="440012" y="5264310"/>
                  <a:pt x="660954" y="5264310"/>
                </a:cubicBezTo>
                <a:cubicBezTo>
                  <a:pt x="881895" y="5264310"/>
                  <a:pt x="1066233" y="5421029"/>
                  <a:pt x="1108865" y="5629368"/>
                </a:cubicBezTo>
                <a:lnTo>
                  <a:pt x="1118154" y="5721509"/>
                </a:lnTo>
                <a:lnTo>
                  <a:pt x="1321908" y="5721509"/>
                </a:lnTo>
                <a:lnTo>
                  <a:pt x="1321908" y="220322"/>
                </a:lnTo>
                <a:cubicBezTo>
                  <a:pt x="1321908" y="98642"/>
                  <a:pt x="1223266" y="0"/>
                  <a:pt x="1101586" y="0"/>
                </a:cubicBezTo>
                <a:lnTo>
                  <a:pt x="220322" y="0"/>
                </a:lnTo>
                <a:cubicBezTo>
                  <a:pt x="98642" y="0"/>
                  <a:pt x="0" y="98642"/>
                  <a:pt x="0" y="22032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3" name="Freeform: Shape 72">
            <a:extLst>
              <a:ext uri="{FF2B5EF4-FFF2-40B4-BE49-F238E27FC236}">
                <a16:creationId xmlns:a16="http://schemas.microsoft.com/office/drawing/2014/main" id="{410F358F-BC2B-873E-0002-0CE9B4A38779}"/>
              </a:ext>
            </a:extLst>
          </p:cNvPr>
          <p:cNvSpPr/>
          <p:nvPr/>
        </p:nvSpPr>
        <p:spPr>
          <a:xfrm rot="16200000" flipH="1">
            <a:off x="5969300" y="2222040"/>
            <a:ext cx="1143000" cy="7431990"/>
          </a:xfrm>
          <a:custGeom>
            <a:avLst/>
            <a:gdLst>
              <a:gd name="connsiteX0" fmla="*/ 0 w 1321908"/>
              <a:gd name="connsiteY0" fmla="*/ 220322 h 5721509"/>
              <a:gd name="connsiteX1" fmla="*/ 0 w 1321908"/>
              <a:gd name="connsiteY1" fmla="*/ 5721509 h 5721509"/>
              <a:gd name="connsiteX2" fmla="*/ 203754 w 1321908"/>
              <a:gd name="connsiteY2" fmla="*/ 5721509 h 5721509"/>
              <a:gd name="connsiteX3" fmla="*/ 213042 w 1321908"/>
              <a:gd name="connsiteY3" fmla="*/ 5629368 h 5721509"/>
              <a:gd name="connsiteX4" fmla="*/ 660954 w 1321908"/>
              <a:gd name="connsiteY4" fmla="*/ 5264310 h 5721509"/>
              <a:gd name="connsiteX5" fmla="*/ 1108865 w 1321908"/>
              <a:gd name="connsiteY5" fmla="*/ 5629368 h 5721509"/>
              <a:gd name="connsiteX6" fmla="*/ 1118154 w 1321908"/>
              <a:gd name="connsiteY6" fmla="*/ 5721509 h 5721509"/>
              <a:gd name="connsiteX7" fmla="*/ 1321908 w 1321908"/>
              <a:gd name="connsiteY7" fmla="*/ 5721509 h 5721509"/>
              <a:gd name="connsiteX8" fmla="*/ 1321908 w 1321908"/>
              <a:gd name="connsiteY8" fmla="*/ 220322 h 5721509"/>
              <a:gd name="connsiteX9" fmla="*/ 1101586 w 1321908"/>
              <a:gd name="connsiteY9" fmla="*/ 0 h 5721509"/>
              <a:gd name="connsiteX10" fmla="*/ 220322 w 1321908"/>
              <a:gd name="connsiteY10" fmla="*/ 0 h 5721509"/>
              <a:gd name="connsiteX11" fmla="*/ 0 w 1321908"/>
              <a:gd name="connsiteY11" fmla="*/ 220322 h 57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1908" h="5721509">
                <a:moveTo>
                  <a:pt x="0" y="220322"/>
                </a:moveTo>
                <a:lnTo>
                  <a:pt x="0" y="5721509"/>
                </a:lnTo>
                <a:lnTo>
                  <a:pt x="203754" y="5721509"/>
                </a:lnTo>
                <a:lnTo>
                  <a:pt x="213042" y="5629368"/>
                </a:lnTo>
                <a:cubicBezTo>
                  <a:pt x="255674" y="5421029"/>
                  <a:pt x="440012" y="5264310"/>
                  <a:pt x="660954" y="5264310"/>
                </a:cubicBezTo>
                <a:cubicBezTo>
                  <a:pt x="881895" y="5264310"/>
                  <a:pt x="1066233" y="5421029"/>
                  <a:pt x="1108865" y="5629368"/>
                </a:cubicBezTo>
                <a:lnTo>
                  <a:pt x="1118154" y="5721509"/>
                </a:lnTo>
                <a:lnTo>
                  <a:pt x="1321908" y="5721509"/>
                </a:lnTo>
                <a:lnTo>
                  <a:pt x="1321908" y="220322"/>
                </a:lnTo>
                <a:cubicBezTo>
                  <a:pt x="1321908" y="98642"/>
                  <a:pt x="1223266" y="0"/>
                  <a:pt x="1101586" y="0"/>
                </a:cubicBezTo>
                <a:lnTo>
                  <a:pt x="220322" y="0"/>
                </a:lnTo>
                <a:cubicBezTo>
                  <a:pt x="98642" y="0"/>
                  <a:pt x="0" y="98642"/>
                  <a:pt x="0" y="22032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5" name="TextBox 74">
            <a:extLst>
              <a:ext uri="{FF2B5EF4-FFF2-40B4-BE49-F238E27FC236}">
                <a16:creationId xmlns:a16="http://schemas.microsoft.com/office/drawing/2014/main" id="{D0A4EEEF-C69C-E5F1-927D-806DB9DAC9CC}"/>
              </a:ext>
            </a:extLst>
          </p:cNvPr>
          <p:cNvSpPr txBox="1"/>
          <p:nvPr/>
        </p:nvSpPr>
        <p:spPr>
          <a:xfrm>
            <a:off x="2946321" y="5588236"/>
            <a:ext cx="6420603" cy="946413"/>
          </a:xfrm>
          <a:prstGeom prst="rect">
            <a:avLst/>
          </a:prstGeom>
          <a:noFill/>
        </p:spPr>
        <p:txBody>
          <a:bodyPr wrap="square" rtlCol="0">
            <a:spAutoFit/>
          </a:bodyPr>
          <a:lstStyle/>
          <a:p>
            <a:pPr>
              <a:lnSpc>
                <a:spcPct val="90000"/>
              </a:lnSpc>
              <a:spcBef>
                <a:spcPts val="1000"/>
              </a:spcBef>
              <a:buClr>
                <a:schemeClr val="bg2"/>
              </a:buClr>
            </a:pPr>
            <a:r>
              <a:rPr lang="en-US" sz="1500" b="1" i="0" u="none" strike="noStrike" kern="1200" baseline="0" dirty="0">
                <a:solidFill>
                  <a:schemeClr val="bg1"/>
                </a:solidFill>
                <a:latin typeface="+mn-lt"/>
                <a:ea typeface="+mn-ea"/>
                <a:cs typeface="+mn-cs"/>
              </a:rPr>
              <a:t>I am largely indifferent, potentially even ignorant; I do nothing to advance progress but little to hinder it either. I am busy and haven’t really thought much about EDB.</a:t>
            </a:r>
          </a:p>
          <a:p>
            <a:endParaRPr lang="en-GB" sz="1500" dirty="0"/>
          </a:p>
        </p:txBody>
      </p:sp>
      <p:sp>
        <p:nvSpPr>
          <p:cNvPr id="5" name="Isosceles Triangle 4">
            <a:hlinkClick r:id="rId3" action="ppaction://hlinksldjump"/>
            <a:extLst>
              <a:ext uri="{FF2B5EF4-FFF2-40B4-BE49-F238E27FC236}">
                <a16:creationId xmlns:a16="http://schemas.microsoft.com/office/drawing/2014/main" id="{E41E2316-73D4-1A80-C87A-D187240C0492}"/>
              </a:ext>
            </a:extLst>
          </p:cNvPr>
          <p:cNvSpPr/>
          <p:nvPr/>
        </p:nvSpPr>
        <p:spPr>
          <a:xfrm rot="5400000">
            <a:off x="11171442" y="229189"/>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07969D9-4CE7-2BDF-7462-CBBCC93E245A}"/>
              </a:ext>
            </a:extLst>
          </p:cNvPr>
          <p:cNvSpPr txBox="1"/>
          <p:nvPr/>
        </p:nvSpPr>
        <p:spPr>
          <a:xfrm>
            <a:off x="10389033" y="268399"/>
            <a:ext cx="765313" cy="369332"/>
          </a:xfrm>
          <a:prstGeom prst="rect">
            <a:avLst/>
          </a:prstGeom>
          <a:noFill/>
        </p:spPr>
        <p:txBody>
          <a:bodyPr wrap="square" rtlCol="0">
            <a:spAutoFit/>
          </a:bodyPr>
          <a:lstStyle/>
          <a:p>
            <a:r>
              <a:rPr lang="en-GB" b="1" dirty="0">
                <a:solidFill>
                  <a:schemeClr val="bg1"/>
                </a:solidFill>
              </a:rPr>
              <a:t>Next</a:t>
            </a:r>
          </a:p>
        </p:txBody>
      </p:sp>
      <p:sp>
        <p:nvSpPr>
          <p:cNvPr id="3" name="Isosceles Triangle 2">
            <a:hlinkClick r:id="rId4" action="ppaction://hlinksldjump"/>
            <a:extLst>
              <a:ext uri="{FF2B5EF4-FFF2-40B4-BE49-F238E27FC236}">
                <a16:creationId xmlns:a16="http://schemas.microsoft.com/office/drawing/2014/main" id="{B3ECCC44-E39D-5EC6-0A5D-65F6EEAE72BF}"/>
              </a:ext>
            </a:extLst>
          </p:cNvPr>
          <p:cNvSpPr/>
          <p:nvPr/>
        </p:nvSpPr>
        <p:spPr>
          <a:xfrm rot="16200000">
            <a:off x="553347" y="218729"/>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0D35883-F2BE-9248-EF3C-39BA285EF6AF}"/>
              </a:ext>
            </a:extLst>
          </p:cNvPr>
          <p:cNvSpPr txBox="1"/>
          <p:nvPr/>
        </p:nvSpPr>
        <p:spPr>
          <a:xfrm>
            <a:off x="1185406" y="257939"/>
            <a:ext cx="765313" cy="369332"/>
          </a:xfrm>
          <a:prstGeom prst="rect">
            <a:avLst/>
          </a:prstGeom>
          <a:noFill/>
        </p:spPr>
        <p:txBody>
          <a:bodyPr wrap="square" rtlCol="0">
            <a:spAutoFit/>
          </a:bodyPr>
          <a:lstStyle/>
          <a:p>
            <a:r>
              <a:rPr lang="en-GB" b="1" dirty="0">
                <a:solidFill>
                  <a:schemeClr val="bg1"/>
                </a:solidFill>
              </a:rPr>
              <a:t>Back</a:t>
            </a:r>
          </a:p>
        </p:txBody>
      </p:sp>
      <p:pic>
        <p:nvPicPr>
          <p:cNvPr id="7" name="Graphic 6" descr="List with solid fill">
            <a:hlinkClick r:id="rId5" action="ppaction://hlinksldjump"/>
            <a:extLst>
              <a:ext uri="{FF2B5EF4-FFF2-40B4-BE49-F238E27FC236}">
                <a16:creationId xmlns:a16="http://schemas.microsoft.com/office/drawing/2014/main" id="{406292B7-7627-C6E3-7E6C-B03578AE98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72777" y="4850901"/>
            <a:ext cx="717755" cy="717755"/>
          </a:xfrm>
          <a:prstGeom prst="rect">
            <a:avLst/>
          </a:prstGeom>
        </p:spPr>
      </p:pic>
      <p:sp>
        <p:nvSpPr>
          <p:cNvPr id="8" name="TextBox 7">
            <a:extLst>
              <a:ext uri="{FF2B5EF4-FFF2-40B4-BE49-F238E27FC236}">
                <a16:creationId xmlns:a16="http://schemas.microsoft.com/office/drawing/2014/main" id="{2DEAFA69-DE04-6570-F63F-66FF1B91CE99}"/>
              </a:ext>
            </a:extLst>
          </p:cNvPr>
          <p:cNvSpPr txBox="1"/>
          <p:nvPr/>
        </p:nvSpPr>
        <p:spPr>
          <a:xfrm>
            <a:off x="471934" y="4956041"/>
            <a:ext cx="1326049" cy="461665"/>
          </a:xfrm>
          <a:prstGeom prst="rect">
            <a:avLst/>
          </a:prstGeom>
          <a:noFill/>
        </p:spPr>
        <p:txBody>
          <a:bodyPr wrap="square" rtlCol="0">
            <a:spAutoFit/>
          </a:bodyPr>
          <a:lstStyle/>
          <a:p>
            <a:pPr algn="r"/>
            <a:r>
              <a:rPr lang="en-GB" sz="1200" dirty="0">
                <a:solidFill>
                  <a:schemeClr val="accent2"/>
                </a:solidFill>
              </a:rPr>
              <a:t>Return to contents page</a:t>
            </a:r>
          </a:p>
        </p:txBody>
      </p:sp>
      <p:sp>
        <p:nvSpPr>
          <p:cNvPr id="9" name="Rectangle 8">
            <a:hlinkClick r:id="rId8"/>
            <a:extLst>
              <a:ext uri="{FF2B5EF4-FFF2-40B4-BE49-F238E27FC236}">
                <a16:creationId xmlns:a16="http://schemas.microsoft.com/office/drawing/2014/main" id="{F181B7B8-7E77-B936-7610-E67180F9E512}"/>
              </a:ext>
            </a:extLst>
          </p:cNvPr>
          <p:cNvSpPr/>
          <p:nvPr/>
        </p:nvSpPr>
        <p:spPr>
          <a:xfrm>
            <a:off x="515938" y="5949950"/>
            <a:ext cx="211496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Shape 63">
            <a:extLst>
              <a:ext uri="{FF2B5EF4-FFF2-40B4-BE49-F238E27FC236}">
                <a16:creationId xmlns:a16="http://schemas.microsoft.com/office/drawing/2014/main" id="{5AEB4F82-83D3-3231-6532-8B3CA471D0C3}"/>
              </a:ext>
            </a:extLst>
          </p:cNvPr>
          <p:cNvSpPr/>
          <p:nvPr/>
        </p:nvSpPr>
        <p:spPr>
          <a:xfrm rot="16200000" flipH="1">
            <a:off x="5979798" y="937022"/>
            <a:ext cx="1143000" cy="7458561"/>
          </a:xfrm>
          <a:custGeom>
            <a:avLst/>
            <a:gdLst>
              <a:gd name="connsiteX0" fmla="*/ 0 w 1321908"/>
              <a:gd name="connsiteY0" fmla="*/ 220322 h 5721509"/>
              <a:gd name="connsiteX1" fmla="*/ 0 w 1321908"/>
              <a:gd name="connsiteY1" fmla="*/ 5721509 h 5721509"/>
              <a:gd name="connsiteX2" fmla="*/ 203754 w 1321908"/>
              <a:gd name="connsiteY2" fmla="*/ 5721509 h 5721509"/>
              <a:gd name="connsiteX3" fmla="*/ 213042 w 1321908"/>
              <a:gd name="connsiteY3" fmla="*/ 5629368 h 5721509"/>
              <a:gd name="connsiteX4" fmla="*/ 660954 w 1321908"/>
              <a:gd name="connsiteY4" fmla="*/ 5264310 h 5721509"/>
              <a:gd name="connsiteX5" fmla="*/ 1108865 w 1321908"/>
              <a:gd name="connsiteY5" fmla="*/ 5629368 h 5721509"/>
              <a:gd name="connsiteX6" fmla="*/ 1118154 w 1321908"/>
              <a:gd name="connsiteY6" fmla="*/ 5721509 h 5721509"/>
              <a:gd name="connsiteX7" fmla="*/ 1321908 w 1321908"/>
              <a:gd name="connsiteY7" fmla="*/ 5721509 h 5721509"/>
              <a:gd name="connsiteX8" fmla="*/ 1321908 w 1321908"/>
              <a:gd name="connsiteY8" fmla="*/ 220322 h 5721509"/>
              <a:gd name="connsiteX9" fmla="*/ 1101586 w 1321908"/>
              <a:gd name="connsiteY9" fmla="*/ 0 h 5721509"/>
              <a:gd name="connsiteX10" fmla="*/ 220322 w 1321908"/>
              <a:gd name="connsiteY10" fmla="*/ 0 h 5721509"/>
              <a:gd name="connsiteX11" fmla="*/ 0 w 1321908"/>
              <a:gd name="connsiteY11" fmla="*/ 220322 h 57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1908" h="5721509">
                <a:moveTo>
                  <a:pt x="0" y="220322"/>
                </a:moveTo>
                <a:lnTo>
                  <a:pt x="0" y="5721509"/>
                </a:lnTo>
                <a:lnTo>
                  <a:pt x="203754" y="5721509"/>
                </a:lnTo>
                <a:lnTo>
                  <a:pt x="213042" y="5629368"/>
                </a:lnTo>
                <a:cubicBezTo>
                  <a:pt x="255674" y="5421029"/>
                  <a:pt x="440012" y="5264310"/>
                  <a:pt x="660954" y="5264310"/>
                </a:cubicBezTo>
                <a:cubicBezTo>
                  <a:pt x="881895" y="5264310"/>
                  <a:pt x="1066233" y="5421029"/>
                  <a:pt x="1108865" y="5629368"/>
                </a:cubicBezTo>
                <a:lnTo>
                  <a:pt x="1118154" y="5721509"/>
                </a:lnTo>
                <a:lnTo>
                  <a:pt x="1321908" y="5721509"/>
                </a:lnTo>
                <a:lnTo>
                  <a:pt x="1321908" y="220322"/>
                </a:lnTo>
                <a:cubicBezTo>
                  <a:pt x="1321908" y="98642"/>
                  <a:pt x="1223266" y="0"/>
                  <a:pt x="1101586" y="0"/>
                </a:cubicBezTo>
                <a:lnTo>
                  <a:pt x="220322" y="0"/>
                </a:lnTo>
                <a:cubicBezTo>
                  <a:pt x="98642" y="0"/>
                  <a:pt x="0" y="98642"/>
                  <a:pt x="0" y="2203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TextBox 12">
            <a:extLst>
              <a:ext uri="{FF2B5EF4-FFF2-40B4-BE49-F238E27FC236}">
                <a16:creationId xmlns:a16="http://schemas.microsoft.com/office/drawing/2014/main" id="{ECB69AF6-1752-C031-83BB-D1B3F4FBEFD4}"/>
              </a:ext>
            </a:extLst>
          </p:cNvPr>
          <p:cNvSpPr txBox="1"/>
          <p:nvPr/>
        </p:nvSpPr>
        <p:spPr>
          <a:xfrm>
            <a:off x="2947763" y="4298289"/>
            <a:ext cx="6477141" cy="715581"/>
          </a:xfrm>
          <a:prstGeom prst="rect">
            <a:avLst/>
          </a:prstGeom>
          <a:noFill/>
        </p:spPr>
        <p:txBody>
          <a:bodyPr wrap="square">
            <a:spAutoFit/>
          </a:bodyPr>
          <a:lstStyle/>
          <a:p>
            <a:pPr>
              <a:lnSpc>
                <a:spcPct val="90000"/>
              </a:lnSpc>
              <a:spcBef>
                <a:spcPts val="1000"/>
              </a:spcBef>
              <a:buClr>
                <a:schemeClr val="bg2"/>
              </a:buClr>
            </a:pPr>
            <a:r>
              <a:rPr lang="en-GB" sz="1500" b="1" dirty="0"/>
              <a:t>EDB is new to me; I am learning but have limited confidence in this space. I may unknowingly express ideas that seem ignorant which I recognise as unhelpful. I’m at the start of this journey.</a:t>
            </a:r>
            <a:endParaRPr lang="en-US" sz="1500" b="1" i="0" u="none" strike="noStrike" kern="1200" baseline="0" dirty="0">
              <a:latin typeface="+mn-lt"/>
              <a:ea typeface="+mn-ea"/>
              <a:cs typeface="+mn-cs"/>
            </a:endParaRPr>
          </a:p>
        </p:txBody>
      </p:sp>
      <p:sp>
        <p:nvSpPr>
          <p:cNvPr id="14" name="TextBox 13">
            <a:extLst>
              <a:ext uri="{FF2B5EF4-FFF2-40B4-BE49-F238E27FC236}">
                <a16:creationId xmlns:a16="http://schemas.microsoft.com/office/drawing/2014/main" id="{822C4C79-4E8F-32AD-D7BE-AEFFD7A0622C}"/>
              </a:ext>
            </a:extLst>
          </p:cNvPr>
          <p:cNvSpPr txBox="1"/>
          <p:nvPr/>
        </p:nvSpPr>
        <p:spPr>
          <a:xfrm>
            <a:off x="2946320" y="2945869"/>
            <a:ext cx="6420603" cy="923330"/>
          </a:xfrm>
          <a:prstGeom prst="rect">
            <a:avLst/>
          </a:prstGeom>
          <a:noFill/>
        </p:spPr>
        <p:txBody>
          <a:bodyPr wrap="square" rtlCol="0">
            <a:spAutoFit/>
          </a:bodyPr>
          <a:lstStyle/>
          <a:p>
            <a:pPr>
              <a:lnSpc>
                <a:spcPct val="90000"/>
              </a:lnSpc>
              <a:spcBef>
                <a:spcPts val="1000"/>
              </a:spcBef>
              <a:buClr>
                <a:schemeClr val="bg2"/>
              </a:buClr>
            </a:pPr>
            <a:r>
              <a:rPr lang="en-US" sz="1500" b="1" i="0" u="none" strike="noStrike" kern="1200" baseline="0" dirty="0">
                <a:solidFill>
                  <a:schemeClr val="bg1"/>
                </a:solidFill>
                <a:latin typeface="+mn-lt"/>
                <a:ea typeface="+mn-ea"/>
                <a:cs typeface="+mn-cs"/>
              </a:rPr>
              <a:t>EDB is not new to me; I am making progress through learning and self reflection. </a:t>
            </a:r>
            <a:r>
              <a:rPr lang="en-US" sz="1500" b="1" dirty="0">
                <a:solidFill>
                  <a:schemeClr val="bg1"/>
                </a:solidFill>
              </a:rPr>
              <a:t>I often </a:t>
            </a:r>
            <a:r>
              <a:rPr lang="en-US" sz="1500" b="1" dirty="0" err="1">
                <a:solidFill>
                  <a:schemeClr val="bg1"/>
                </a:solidFill>
              </a:rPr>
              <a:t>recognise</a:t>
            </a:r>
            <a:r>
              <a:rPr lang="en-US" sz="1500" b="1" dirty="0">
                <a:solidFill>
                  <a:schemeClr val="bg1"/>
                </a:solidFill>
              </a:rPr>
              <a:t> opportunities for action but hesitate in my allyship. I am growing in confidence with some aspects of EDB and </a:t>
            </a:r>
            <a:r>
              <a:rPr lang="en-US" sz="1500" b="1" dirty="0" err="1">
                <a:solidFill>
                  <a:schemeClr val="bg1"/>
                </a:solidFill>
              </a:rPr>
              <a:t>recognise</a:t>
            </a:r>
            <a:r>
              <a:rPr lang="en-US" sz="1500" b="1" dirty="0">
                <a:solidFill>
                  <a:schemeClr val="bg1"/>
                </a:solidFill>
              </a:rPr>
              <a:t> gaps in my knowledge and understanding. </a:t>
            </a:r>
            <a:endParaRPr lang="en-GB" sz="1500" dirty="0"/>
          </a:p>
        </p:txBody>
      </p:sp>
      <p:sp>
        <p:nvSpPr>
          <p:cNvPr id="15" name="Title 2">
            <a:extLst>
              <a:ext uri="{FF2B5EF4-FFF2-40B4-BE49-F238E27FC236}">
                <a16:creationId xmlns:a16="http://schemas.microsoft.com/office/drawing/2014/main" id="{D23DDA77-D28A-9112-2D40-0C91F76F8960}"/>
              </a:ext>
            </a:extLst>
          </p:cNvPr>
          <p:cNvSpPr txBox="1">
            <a:spLocks/>
          </p:cNvSpPr>
          <p:nvPr/>
        </p:nvSpPr>
        <p:spPr>
          <a:xfrm>
            <a:off x="541640" y="729538"/>
            <a:ext cx="11160000" cy="7920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GB" dirty="0"/>
              <a:t>EDB critical self-assessment</a:t>
            </a:r>
          </a:p>
        </p:txBody>
      </p:sp>
    </p:spTree>
    <p:extLst>
      <p:ext uri="{BB962C8B-B14F-4D97-AF65-F5344CB8AC3E}">
        <p14:creationId xmlns:p14="http://schemas.microsoft.com/office/powerpoint/2010/main" val="2464198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42" presetClass="path" presetSubtype="0" decel="100000" autoRev="1" fill="hold" nodeType="clickEffect">
                                  <p:stCondLst>
                                    <p:cond delay="0"/>
                                  </p:stCondLst>
                                  <p:childTnLst>
                                    <p:animMotion origin="layout" path="M -3.95833E-6 2.59259E-6 L 0.21055 -0.0007 " pathEditMode="relative" rAng="0" ptsTypes="AA">
                                      <p:cBhvr>
                                        <p:cTn id="6" dur="3000" fill="hold"/>
                                        <p:tgtEl>
                                          <p:spTgt spid="39"/>
                                        </p:tgtEl>
                                        <p:attrNameLst>
                                          <p:attrName>ppt_x</p:attrName>
                                          <p:attrName>ppt_y</p:attrName>
                                        </p:attrNameLst>
                                      </p:cBhvr>
                                      <p:rCtr x="10521" y="-46"/>
                                    </p:animMotion>
                                  </p:childTnLst>
                                </p:cTn>
                              </p:par>
                            </p:childTnLst>
                          </p:cTn>
                        </p:par>
                      </p:childTnLst>
                    </p:cTn>
                  </p:par>
                </p:childTnLst>
              </p:cTn>
              <p:nextCondLst>
                <p:cond evt="onClick" delay="0">
                  <p:tgtEl>
                    <p:spTgt spid="39"/>
                  </p:tgtEl>
                </p:cond>
              </p:nextCondLst>
            </p:seq>
            <p:seq concurrent="1" nextAc="seek">
              <p:cTn id="7" restart="whenNotActive" fill="hold" evtFilter="cancelBubble" nodeType="interactiveSeq">
                <p:stCondLst>
                  <p:cond evt="onClick" delay="0">
                    <p:tgtEl>
                      <p:spTgt spid="48"/>
                    </p:tgtEl>
                  </p:cond>
                </p:stCondLst>
                <p:endSync evt="end" delay="0">
                  <p:rtn val="all"/>
                </p:endSync>
                <p:childTnLst>
                  <p:par>
                    <p:cTn id="8" fill="hold">
                      <p:stCondLst>
                        <p:cond delay="0"/>
                      </p:stCondLst>
                      <p:childTnLst>
                        <p:par>
                          <p:cTn id="9" fill="hold">
                            <p:stCondLst>
                              <p:cond delay="0"/>
                            </p:stCondLst>
                            <p:childTnLst>
                              <p:par>
                                <p:cTn id="10" presetID="42" presetClass="path" presetSubtype="0" decel="100000" autoRev="1" fill="hold" nodeType="clickEffect">
                                  <p:stCondLst>
                                    <p:cond delay="0"/>
                                  </p:stCondLst>
                                  <p:childTnLst>
                                    <p:animMotion origin="layout" path="M -3.95833E-6 -2.59259E-6 L 0.21055 -0.00069 " pathEditMode="relative" rAng="0" ptsTypes="AA">
                                      <p:cBhvr>
                                        <p:cTn id="11" dur="3000" fill="hold"/>
                                        <p:tgtEl>
                                          <p:spTgt spid="48"/>
                                        </p:tgtEl>
                                        <p:attrNameLst>
                                          <p:attrName>ppt_x</p:attrName>
                                          <p:attrName>ppt_y</p:attrName>
                                        </p:attrNameLst>
                                      </p:cBhvr>
                                      <p:rCtr x="10521" y="-46"/>
                                    </p:animMotion>
                                  </p:childTnLst>
                                </p:cTn>
                              </p:par>
                            </p:childTnLst>
                          </p:cTn>
                        </p:par>
                      </p:childTnLst>
                    </p:cTn>
                  </p:par>
                </p:childTnLst>
              </p:cTn>
              <p:nextCondLst>
                <p:cond evt="onClick" delay="0">
                  <p:tgtEl>
                    <p:spTgt spid="48"/>
                  </p:tgtEl>
                </p:cond>
              </p:nextCondLst>
            </p:seq>
            <p:seq concurrent="1" nextAc="seek">
              <p:cTn id="12" restart="whenNotActive" fill="hold" evtFilter="cancelBubble" nodeType="interactiveSeq">
                <p:stCondLst>
                  <p:cond evt="onClick" delay="0">
                    <p:tgtEl>
                      <p:spTgt spid="57"/>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decel="100000" autoRev="1" fill="hold" nodeType="clickEffect">
                                  <p:stCondLst>
                                    <p:cond delay="0"/>
                                  </p:stCondLst>
                                  <p:childTnLst>
                                    <p:animMotion origin="layout" path="M -3.95833E-6 -4.07407E-6 L 0.21055 -0.00069 " pathEditMode="relative" rAng="0" ptsTypes="AA">
                                      <p:cBhvr>
                                        <p:cTn id="16" dur="3000" fill="hold"/>
                                        <p:tgtEl>
                                          <p:spTgt spid="57"/>
                                        </p:tgtEl>
                                        <p:attrNameLst>
                                          <p:attrName>ppt_x</p:attrName>
                                          <p:attrName>ppt_y</p:attrName>
                                        </p:attrNameLst>
                                      </p:cBhvr>
                                      <p:rCtr x="10521" y="-46"/>
                                    </p:animMotion>
                                  </p:childTnLst>
                                </p:cTn>
                              </p:par>
                            </p:childTnLst>
                          </p:cTn>
                        </p:par>
                      </p:childTnLst>
                    </p:cTn>
                  </p:par>
                </p:childTnLst>
              </p:cTn>
              <p:nextCondLst>
                <p:cond evt="onClick" delay="0">
                  <p:tgtEl>
                    <p:spTgt spid="57"/>
                  </p:tgtEl>
                </p:cond>
              </p:nextCondLst>
            </p:seq>
            <p:seq concurrent="1" nextAc="seek">
              <p:cTn id="17" restart="whenNotActive" fill="hold" evtFilter="cancelBubble" nodeType="interactiveSeq">
                <p:stCondLst>
                  <p:cond evt="onClick" delay="0">
                    <p:tgtEl>
                      <p:spTgt spid="66"/>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decel="100000" autoRev="1" fill="hold" nodeType="clickEffect">
                                  <p:stCondLst>
                                    <p:cond delay="0"/>
                                  </p:stCondLst>
                                  <p:childTnLst>
                                    <p:animMotion origin="layout" path="M -8.33333E-7 -7.40741E-7 L 0.21055 -0.00069 " pathEditMode="relative" rAng="0" ptsTypes="AA">
                                      <p:cBhvr>
                                        <p:cTn id="21" dur="3000" fill="hold"/>
                                        <p:tgtEl>
                                          <p:spTgt spid="66"/>
                                        </p:tgtEl>
                                        <p:attrNameLst>
                                          <p:attrName>ppt_x</p:attrName>
                                          <p:attrName>ppt_y</p:attrName>
                                        </p:attrNameLst>
                                      </p:cBhvr>
                                      <p:rCtr x="10521" y="-46"/>
                                    </p:animMotion>
                                  </p:childTnLst>
                                </p:cTn>
                              </p:par>
                            </p:childTnLst>
                          </p:cTn>
                        </p:par>
                      </p:childTnLst>
                    </p:cTn>
                  </p:par>
                </p:childTnLst>
              </p:cTn>
              <p:nextCondLst>
                <p:cond evt="onClick" delay="0">
                  <p:tgtEl>
                    <p:spTgt spid="6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8CF7D6A-BD09-A9F0-AFBF-F161BF522439}"/>
              </a:ext>
            </a:extLst>
          </p:cNvPr>
          <p:cNvSpPr txBox="1"/>
          <p:nvPr/>
        </p:nvSpPr>
        <p:spPr>
          <a:xfrm>
            <a:off x="470869" y="1591526"/>
            <a:ext cx="5625131" cy="5693866"/>
          </a:xfrm>
          <a:prstGeom prst="rect">
            <a:avLst/>
          </a:prstGeom>
          <a:noFill/>
        </p:spPr>
        <p:txBody>
          <a:bodyPr wrap="square">
            <a:spAutoFit/>
          </a:bodyPr>
          <a:lstStyle/>
          <a:p>
            <a:r>
              <a:rPr kumimoji="0" lang="en-GB" altLang="en-US"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Our EDB journeys are ongoing and involve constant self-reflection, self-critique, humility and growth; there’s no end point or ‘destination’, but a constant process of progress. </a:t>
            </a:r>
          </a:p>
          <a:p>
            <a:endParaRPr kumimoji="0" lang="en-GB" altLang="en-US" i="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endParaRPr>
          </a:p>
          <a:p>
            <a:r>
              <a:rPr lang="en-GB" kern="0" dirty="0">
                <a:solidFill>
                  <a:schemeClr val="bg1"/>
                </a:solidFill>
                <a:ea typeface="Times New Roman" panose="02020603050405020304" pitchFamily="18" charset="0"/>
                <a:cs typeface="Times New Roman" panose="02020603050405020304" pitchFamily="18" charset="0"/>
              </a:rPr>
              <a:t>A visual representation of where you are and where you are heading on a journey can be useful, like a map. Having identified where you are, where’s next? How will you get there?</a:t>
            </a:r>
          </a:p>
          <a:p>
            <a:endParaRPr lang="en-GB" kern="0" dirty="0">
              <a:solidFill>
                <a:schemeClr val="bg1"/>
              </a:solidFill>
              <a:ea typeface="Times New Roman" panose="02020603050405020304" pitchFamily="18" charset="0"/>
              <a:cs typeface="Times New Roman" panose="02020603050405020304" pitchFamily="18" charset="0"/>
            </a:endParaRPr>
          </a:p>
          <a:p>
            <a:r>
              <a:rPr lang="en-GB" kern="0" dirty="0">
                <a:solidFill>
                  <a:schemeClr val="bg1"/>
                </a:solidFill>
                <a:ea typeface="Times New Roman" panose="02020603050405020304" pitchFamily="18" charset="0"/>
                <a:cs typeface="Times New Roman" panose="02020603050405020304" pitchFamily="18" charset="0"/>
              </a:rPr>
              <a:t>The following slides will continue to add layers of detail. We hope this will help you to formulate some of the actions you’ll need to undertake to continue to progress on your journey.</a:t>
            </a:r>
          </a:p>
          <a:p>
            <a:endParaRPr lang="en-GB" kern="0" dirty="0">
              <a:solidFill>
                <a:schemeClr val="bg1"/>
              </a:solidFill>
              <a:ea typeface="Times New Roman" panose="02020603050405020304" pitchFamily="18" charset="0"/>
              <a:cs typeface="Times New Roman" panose="02020603050405020304" pitchFamily="18" charset="0"/>
            </a:endParaRPr>
          </a:p>
          <a:p>
            <a:endParaRPr lang="en-GB" kern="0" dirty="0">
              <a:solidFill>
                <a:schemeClr val="bg1"/>
              </a:solidFill>
              <a:ea typeface="Times New Roman" panose="02020603050405020304" pitchFamily="18" charset="0"/>
              <a:cs typeface="Times New Roman" panose="02020603050405020304" pitchFamily="18" charset="0"/>
            </a:endParaRPr>
          </a:p>
          <a:p>
            <a:endParaRPr lang="en-GB" kern="0" dirty="0">
              <a:solidFill>
                <a:schemeClr val="bg1"/>
              </a:solidFill>
              <a:effectLst/>
              <a:ea typeface="Times New Roman" panose="02020603050405020304" pitchFamily="18" charset="0"/>
              <a:cs typeface="Times New Roman" panose="02020603050405020304" pitchFamily="18" charset="0"/>
            </a:endParaRPr>
          </a:p>
          <a:p>
            <a:endParaRPr lang="en-GB" kern="0" dirty="0">
              <a:solidFill>
                <a:schemeClr val="bg1"/>
              </a:solidFill>
              <a:effectLst/>
              <a:ea typeface="Times New Roman" panose="02020603050405020304" pitchFamily="18" charset="0"/>
              <a:cs typeface="Times New Roman" panose="02020603050405020304" pitchFamily="18" charset="0"/>
            </a:endParaRPr>
          </a:p>
          <a:p>
            <a:endParaRPr lang="en-GB" sz="2000" kern="0" dirty="0">
              <a:solidFill>
                <a:schemeClr val="bg1"/>
              </a:solidFill>
              <a:ea typeface="Times New Roman" panose="02020603050405020304" pitchFamily="18" charset="0"/>
              <a:cs typeface="Times New Roman" panose="02020603050405020304" pitchFamily="18" charset="0"/>
            </a:endParaRPr>
          </a:p>
          <a:p>
            <a:endParaRPr lang="en-GB" sz="2000" dirty="0">
              <a:solidFill>
                <a:schemeClr val="bg1"/>
              </a:solidFill>
            </a:endParaRPr>
          </a:p>
        </p:txBody>
      </p:sp>
      <p:sp>
        <p:nvSpPr>
          <p:cNvPr id="5" name="Isosceles Triangle 4">
            <a:hlinkClick r:id="rId3" action="ppaction://hlinksldjump"/>
            <a:extLst>
              <a:ext uri="{FF2B5EF4-FFF2-40B4-BE49-F238E27FC236}">
                <a16:creationId xmlns:a16="http://schemas.microsoft.com/office/drawing/2014/main" id="{E41E2316-73D4-1A80-C87A-D187240C0492}"/>
              </a:ext>
            </a:extLst>
          </p:cNvPr>
          <p:cNvSpPr/>
          <p:nvPr/>
        </p:nvSpPr>
        <p:spPr>
          <a:xfrm rot="5400000">
            <a:off x="11176676" y="6054075"/>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07969D9-4CE7-2BDF-7462-CBBCC93E245A}"/>
              </a:ext>
            </a:extLst>
          </p:cNvPr>
          <p:cNvSpPr txBox="1"/>
          <p:nvPr/>
        </p:nvSpPr>
        <p:spPr>
          <a:xfrm>
            <a:off x="10394267" y="6093285"/>
            <a:ext cx="765313" cy="369332"/>
          </a:xfrm>
          <a:prstGeom prst="rect">
            <a:avLst/>
          </a:prstGeom>
          <a:noFill/>
        </p:spPr>
        <p:txBody>
          <a:bodyPr wrap="square" rtlCol="0">
            <a:spAutoFit/>
          </a:bodyPr>
          <a:lstStyle/>
          <a:p>
            <a:r>
              <a:rPr lang="en-GB" b="1" dirty="0">
                <a:solidFill>
                  <a:schemeClr val="bg1"/>
                </a:solidFill>
              </a:rPr>
              <a:t>Next</a:t>
            </a:r>
          </a:p>
        </p:txBody>
      </p:sp>
      <p:sp>
        <p:nvSpPr>
          <p:cNvPr id="3" name="Isosceles Triangle 2">
            <a:hlinkClick r:id="rId4" action="ppaction://hlinksldjump"/>
            <a:extLst>
              <a:ext uri="{FF2B5EF4-FFF2-40B4-BE49-F238E27FC236}">
                <a16:creationId xmlns:a16="http://schemas.microsoft.com/office/drawing/2014/main" id="{B3ECCC44-E39D-5EC6-0A5D-65F6EEAE72BF}"/>
              </a:ext>
            </a:extLst>
          </p:cNvPr>
          <p:cNvSpPr/>
          <p:nvPr/>
        </p:nvSpPr>
        <p:spPr>
          <a:xfrm rot="16200000">
            <a:off x="2710515" y="6032228"/>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0D35883-F2BE-9248-EF3C-39BA285EF6AF}"/>
              </a:ext>
            </a:extLst>
          </p:cNvPr>
          <p:cNvSpPr txBox="1"/>
          <p:nvPr/>
        </p:nvSpPr>
        <p:spPr>
          <a:xfrm>
            <a:off x="3342574" y="6071438"/>
            <a:ext cx="765313" cy="369332"/>
          </a:xfrm>
          <a:prstGeom prst="rect">
            <a:avLst/>
          </a:prstGeom>
          <a:noFill/>
        </p:spPr>
        <p:txBody>
          <a:bodyPr wrap="square" rtlCol="0">
            <a:spAutoFit/>
          </a:bodyPr>
          <a:lstStyle/>
          <a:p>
            <a:r>
              <a:rPr lang="en-GB" b="1" dirty="0">
                <a:solidFill>
                  <a:schemeClr val="bg1"/>
                </a:solidFill>
              </a:rPr>
              <a:t>Back</a:t>
            </a:r>
          </a:p>
        </p:txBody>
      </p:sp>
      <p:pic>
        <p:nvPicPr>
          <p:cNvPr id="7" name="Graphic 6" descr="List with solid fill">
            <a:hlinkClick r:id="rId5" action="ppaction://hlinksldjump"/>
            <a:extLst>
              <a:ext uri="{FF2B5EF4-FFF2-40B4-BE49-F238E27FC236}">
                <a16:creationId xmlns:a16="http://schemas.microsoft.com/office/drawing/2014/main" id="{406292B7-7627-C6E3-7E6C-B03578AE98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10376" y="152275"/>
            <a:ext cx="717755" cy="717755"/>
          </a:xfrm>
          <a:prstGeom prst="rect">
            <a:avLst/>
          </a:prstGeom>
        </p:spPr>
      </p:pic>
      <p:sp>
        <p:nvSpPr>
          <p:cNvPr id="8" name="TextBox 7">
            <a:extLst>
              <a:ext uri="{FF2B5EF4-FFF2-40B4-BE49-F238E27FC236}">
                <a16:creationId xmlns:a16="http://schemas.microsoft.com/office/drawing/2014/main" id="{2DEAFA69-DE04-6570-F63F-66FF1B91CE99}"/>
              </a:ext>
            </a:extLst>
          </p:cNvPr>
          <p:cNvSpPr txBox="1"/>
          <p:nvPr/>
        </p:nvSpPr>
        <p:spPr>
          <a:xfrm>
            <a:off x="9909533" y="257415"/>
            <a:ext cx="1326049" cy="461665"/>
          </a:xfrm>
          <a:prstGeom prst="rect">
            <a:avLst/>
          </a:prstGeom>
          <a:noFill/>
        </p:spPr>
        <p:txBody>
          <a:bodyPr wrap="square" rtlCol="0">
            <a:spAutoFit/>
          </a:bodyPr>
          <a:lstStyle/>
          <a:p>
            <a:pPr algn="r"/>
            <a:r>
              <a:rPr lang="en-GB" sz="1200" dirty="0">
                <a:solidFill>
                  <a:schemeClr val="accent2"/>
                </a:solidFill>
              </a:rPr>
              <a:t>Return to contents page</a:t>
            </a:r>
          </a:p>
        </p:txBody>
      </p:sp>
      <p:sp>
        <p:nvSpPr>
          <p:cNvPr id="9" name="Rectangle 8">
            <a:hlinkClick r:id="rId8"/>
            <a:extLst>
              <a:ext uri="{FF2B5EF4-FFF2-40B4-BE49-F238E27FC236}">
                <a16:creationId xmlns:a16="http://schemas.microsoft.com/office/drawing/2014/main" id="{F181B7B8-7E77-B936-7610-E67180F9E512}"/>
              </a:ext>
            </a:extLst>
          </p:cNvPr>
          <p:cNvSpPr/>
          <p:nvPr/>
        </p:nvSpPr>
        <p:spPr>
          <a:xfrm>
            <a:off x="515938" y="5949950"/>
            <a:ext cx="211496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itle 2">
            <a:extLst>
              <a:ext uri="{FF2B5EF4-FFF2-40B4-BE49-F238E27FC236}">
                <a16:creationId xmlns:a16="http://schemas.microsoft.com/office/drawing/2014/main" id="{F4E5AAF9-D34D-676A-E800-27F82813A464}"/>
              </a:ext>
            </a:extLst>
          </p:cNvPr>
          <p:cNvSpPr txBox="1">
            <a:spLocks/>
          </p:cNvSpPr>
          <p:nvPr/>
        </p:nvSpPr>
        <p:spPr>
          <a:xfrm>
            <a:off x="541640" y="729538"/>
            <a:ext cx="11160000" cy="7920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GB" dirty="0"/>
              <a:t>EDB critical self-assessment</a:t>
            </a:r>
          </a:p>
        </p:txBody>
      </p:sp>
      <p:graphicFrame>
        <p:nvGraphicFramePr>
          <p:cNvPr id="40" name="Diagram 39">
            <a:extLst>
              <a:ext uri="{FF2B5EF4-FFF2-40B4-BE49-F238E27FC236}">
                <a16:creationId xmlns:a16="http://schemas.microsoft.com/office/drawing/2014/main" id="{24E86715-9878-BF5B-12CC-C4BB2DCFA1D8}"/>
              </a:ext>
            </a:extLst>
          </p:cNvPr>
          <p:cNvGraphicFramePr/>
          <p:nvPr>
            <p:extLst>
              <p:ext uri="{D42A27DB-BD31-4B8C-83A1-F6EECF244321}">
                <p14:modId xmlns:p14="http://schemas.microsoft.com/office/powerpoint/2010/main" val="981704015"/>
              </p:ext>
            </p:extLst>
          </p:nvPr>
        </p:nvGraphicFramePr>
        <p:xfrm>
          <a:off x="6344658" y="1472620"/>
          <a:ext cx="5124595" cy="44773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404727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3C1994-9EC8-DD12-BA60-E6636DA3E648}"/>
              </a:ext>
            </a:extLst>
          </p:cNvPr>
          <p:cNvSpPr txBox="1"/>
          <p:nvPr/>
        </p:nvSpPr>
        <p:spPr>
          <a:xfrm>
            <a:off x="470869" y="1591526"/>
            <a:ext cx="11052313" cy="4339650"/>
          </a:xfrm>
          <a:prstGeom prst="rect">
            <a:avLst/>
          </a:prstGeom>
          <a:noFill/>
        </p:spPr>
        <p:txBody>
          <a:bodyPr wrap="square">
            <a:spAutoFit/>
          </a:bodyPr>
          <a:lstStyle/>
          <a:p>
            <a:r>
              <a:rPr lang="en-GB" sz="2800" b="1" dirty="0">
                <a:solidFill>
                  <a:schemeClr val="bg1"/>
                </a:solidFill>
              </a:rPr>
              <a:t>What are the four stages of competence?</a:t>
            </a:r>
            <a:endParaRPr lang="en-GB" sz="2800" b="1" i="0" dirty="0">
              <a:solidFill>
                <a:schemeClr val="bg1"/>
              </a:solidFill>
              <a:effectLst/>
            </a:endParaRPr>
          </a:p>
          <a:p>
            <a:endParaRPr lang="en-GB" sz="2000" kern="0" dirty="0">
              <a:solidFill>
                <a:schemeClr val="bg1"/>
              </a:solidFill>
              <a:effectLst/>
              <a:ea typeface="Times New Roman" panose="02020603050405020304" pitchFamily="18" charset="0"/>
              <a:cs typeface="Times New Roman" panose="02020603050405020304" pitchFamily="18" charset="0"/>
            </a:endParaRPr>
          </a:p>
          <a:p>
            <a:r>
              <a:rPr lang="en-GB" kern="0" dirty="0">
                <a:solidFill>
                  <a:schemeClr val="bg1"/>
                </a:solidFill>
                <a:effectLst/>
                <a:ea typeface="Times New Roman" panose="02020603050405020304" pitchFamily="18" charset="0"/>
                <a:cs typeface="Times New Roman" panose="02020603050405020304" pitchFamily="18" charset="0"/>
              </a:rPr>
              <a:t>The </a:t>
            </a:r>
            <a:r>
              <a:rPr lang="en-GB" b="1" kern="0" dirty="0">
                <a:solidFill>
                  <a:schemeClr val="bg1"/>
                </a:solidFill>
                <a:effectLst/>
                <a:ea typeface="Times New Roman" panose="02020603050405020304" pitchFamily="18" charset="0"/>
                <a:cs typeface="Times New Roman" panose="02020603050405020304" pitchFamily="18" charset="0"/>
              </a:rPr>
              <a:t>four stages of competence </a:t>
            </a:r>
            <a:r>
              <a:rPr lang="en-GB" kern="0" dirty="0">
                <a:solidFill>
                  <a:schemeClr val="bg1"/>
                </a:solidFill>
                <a:effectLst/>
                <a:ea typeface="Times New Roman" panose="02020603050405020304" pitchFamily="18" charset="0"/>
                <a:cs typeface="Times New Roman" panose="02020603050405020304" pitchFamily="18" charset="0"/>
              </a:rPr>
              <a:t>model provides a suggested framework for the learning process. The model breaks down the learning process into </a:t>
            </a:r>
            <a:r>
              <a:rPr lang="en-GB" b="1" kern="0" dirty="0">
                <a:solidFill>
                  <a:schemeClr val="bg1"/>
                </a:solidFill>
                <a:effectLst/>
                <a:ea typeface="Times New Roman" panose="02020603050405020304" pitchFamily="18" charset="0"/>
                <a:cs typeface="Times New Roman" panose="02020603050405020304" pitchFamily="18" charset="0"/>
              </a:rPr>
              <a:t>four stages of learning</a:t>
            </a:r>
            <a:r>
              <a:rPr lang="en-GB" kern="0" dirty="0">
                <a:solidFill>
                  <a:schemeClr val="bg1"/>
                </a:solidFill>
                <a:effectLst/>
                <a:ea typeface="Times New Roman" panose="02020603050405020304" pitchFamily="18" charset="0"/>
                <a:cs typeface="Times New Roman" panose="02020603050405020304" pitchFamily="18" charset="0"/>
              </a:rPr>
              <a:t> from unconscious incompetence (ignorance) to unconscious competence (second nature).</a:t>
            </a:r>
          </a:p>
          <a:p>
            <a:endParaRPr lang="en-GB" sz="2000" kern="0" dirty="0">
              <a:solidFill>
                <a:schemeClr val="bg1"/>
              </a:solidFill>
              <a:ea typeface="Times New Roman" panose="02020603050405020304" pitchFamily="18" charset="0"/>
              <a:cs typeface="Times New Roman" panose="02020603050405020304" pitchFamily="18" charset="0"/>
            </a:endParaRPr>
          </a:p>
          <a:p>
            <a:r>
              <a:rPr lang="en-GB" sz="2800" b="1" i="0" dirty="0">
                <a:solidFill>
                  <a:schemeClr val="bg1"/>
                </a:solidFill>
                <a:effectLst/>
              </a:rPr>
              <a:t>How will they help me?</a:t>
            </a:r>
          </a:p>
          <a:p>
            <a:endParaRPr lang="en-GB" sz="2000" dirty="0">
              <a:solidFill>
                <a:schemeClr val="bg1"/>
              </a:solidFill>
            </a:endParaRPr>
          </a:p>
          <a:p>
            <a:r>
              <a:rPr lang="en-GB" dirty="0">
                <a:solidFill>
                  <a:schemeClr val="bg1"/>
                </a:solidFill>
              </a:rPr>
              <a:t>We’ve already agreed that Equity, Diversity and Belonging is not a pitstop but an ongoing journey. The four stages model will help you understand more about yourself and where you are on your journey. This will help your awareness of where the gaps are in your understanding and what you need to do to improve.</a:t>
            </a:r>
          </a:p>
          <a:p>
            <a:endParaRPr lang="en-GB" sz="2000" dirty="0">
              <a:solidFill>
                <a:schemeClr val="bg1"/>
              </a:solidFill>
            </a:endParaRPr>
          </a:p>
          <a:p>
            <a:endParaRPr lang="en-GB" sz="2000" dirty="0">
              <a:solidFill>
                <a:schemeClr val="bg1"/>
              </a:solidFill>
            </a:endParaRPr>
          </a:p>
          <a:p>
            <a:pPr algn="r"/>
            <a:r>
              <a:rPr lang="en-GB" sz="1200" dirty="0">
                <a:solidFill>
                  <a:schemeClr val="bg1"/>
                </a:solidFill>
              </a:rPr>
              <a:t>(Robinson, 1974; Black, 2015; Elliot et al., 2020; McKenna, Kyser, 2022) </a:t>
            </a:r>
          </a:p>
        </p:txBody>
      </p:sp>
      <p:sp>
        <p:nvSpPr>
          <p:cNvPr id="3" name="Isosceles Triangle 2">
            <a:hlinkClick r:id="rId2" action="ppaction://hlinksldjump"/>
            <a:extLst>
              <a:ext uri="{FF2B5EF4-FFF2-40B4-BE49-F238E27FC236}">
                <a16:creationId xmlns:a16="http://schemas.microsoft.com/office/drawing/2014/main" id="{433D7CEE-6319-703E-7791-EEF6FCA40AC0}"/>
              </a:ext>
            </a:extLst>
          </p:cNvPr>
          <p:cNvSpPr/>
          <p:nvPr/>
        </p:nvSpPr>
        <p:spPr>
          <a:xfrm rot="5400000">
            <a:off x="11176676" y="6054075"/>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7448803-D9D5-E6DE-7E6E-674F9AB652FF}"/>
              </a:ext>
            </a:extLst>
          </p:cNvPr>
          <p:cNvSpPr txBox="1"/>
          <p:nvPr/>
        </p:nvSpPr>
        <p:spPr>
          <a:xfrm>
            <a:off x="10394267" y="6093285"/>
            <a:ext cx="765313" cy="369332"/>
          </a:xfrm>
          <a:prstGeom prst="rect">
            <a:avLst/>
          </a:prstGeom>
          <a:noFill/>
        </p:spPr>
        <p:txBody>
          <a:bodyPr wrap="square" rtlCol="0">
            <a:spAutoFit/>
          </a:bodyPr>
          <a:lstStyle/>
          <a:p>
            <a:r>
              <a:rPr lang="en-GB" b="1" dirty="0">
                <a:solidFill>
                  <a:schemeClr val="bg1"/>
                </a:solidFill>
              </a:rPr>
              <a:t>Next</a:t>
            </a:r>
          </a:p>
        </p:txBody>
      </p:sp>
      <p:sp>
        <p:nvSpPr>
          <p:cNvPr id="6" name="Title 2">
            <a:extLst>
              <a:ext uri="{FF2B5EF4-FFF2-40B4-BE49-F238E27FC236}">
                <a16:creationId xmlns:a16="http://schemas.microsoft.com/office/drawing/2014/main" id="{72925385-A8C1-7737-1740-6650FDE2A588}"/>
              </a:ext>
            </a:extLst>
          </p:cNvPr>
          <p:cNvSpPr txBox="1">
            <a:spLocks/>
          </p:cNvSpPr>
          <p:nvPr/>
        </p:nvSpPr>
        <p:spPr>
          <a:xfrm>
            <a:off x="541640" y="720000"/>
            <a:ext cx="11160000" cy="7920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GB" dirty="0"/>
              <a:t>Four stages of competence</a:t>
            </a:r>
          </a:p>
        </p:txBody>
      </p:sp>
      <p:sp>
        <p:nvSpPr>
          <p:cNvPr id="8" name="Title 7">
            <a:extLst>
              <a:ext uri="{FF2B5EF4-FFF2-40B4-BE49-F238E27FC236}">
                <a16:creationId xmlns:a16="http://schemas.microsoft.com/office/drawing/2014/main" id="{EC682065-A475-2B11-5797-D75D48F63563}"/>
              </a:ext>
            </a:extLst>
          </p:cNvPr>
          <p:cNvSpPr>
            <a:spLocks noGrp="1"/>
          </p:cNvSpPr>
          <p:nvPr>
            <p:ph type="title"/>
          </p:nvPr>
        </p:nvSpPr>
        <p:spPr/>
        <p:txBody>
          <a:bodyPr/>
          <a:lstStyle/>
          <a:p>
            <a:r>
              <a:rPr lang="en-GB" dirty="0"/>
              <a:t> </a:t>
            </a:r>
          </a:p>
        </p:txBody>
      </p:sp>
      <p:sp>
        <p:nvSpPr>
          <p:cNvPr id="9" name="Isosceles Triangle 8">
            <a:hlinkClick r:id="rId3" action="ppaction://hlinksldjump"/>
            <a:extLst>
              <a:ext uri="{FF2B5EF4-FFF2-40B4-BE49-F238E27FC236}">
                <a16:creationId xmlns:a16="http://schemas.microsoft.com/office/drawing/2014/main" id="{1C83968F-9E24-81DE-2D3E-330534C627A9}"/>
              </a:ext>
            </a:extLst>
          </p:cNvPr>
          <p:cNvSpPr/>
          <p:nvPr/>
        </p:nvSpPr>
        <p:spPr>
          <a:xfrm rot="16200000">
            <a:off x="2710515" y="6032228"/>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165B042-EBA3-339C-D286-5918C7D23AFB}"/>
              </a:ext>
            </a:extLst>
          </p:cNvPr>
          <p:cNvSpPr txBox="1"/>
          <p:nvPr/>
        </p:nvSpPr>
        <p:spPr>
          <a:xfrm>
            <a:off x="3342574" y="6071438"/>
            <a:ext cx="765313" cy="369332"/>
          </a:xfrm>
          <a:prstGeom prst="rect">
            <a:avLst/>
          </a:prstGeom>
          <a:noFill/>
        </p:spPr>
        <p:txBody>
          <a:bodyPr wrap="square" rtlCol="0">
            <a:spAutoFit/>
          </a:bodyPr>
          <a:lstStyle/>
          <a:p>
            <a:r>
              <a:rPr lang="en-GB" b="1" dirty="0">
                <a:solidFill>
                  <a:schemeClr val="bg1"/>
                </a:solidFill>
              </a:rPr>
              <a:t>Back</a:t>
            </a:r>
          </a:p>
        </p:txBody>
      </p:sp>
      <p:pic>
        <p:nvPicPr>
          <p:cNvPr id="11" name="Graphic 10" descr="List with solid fill">
            <a:hlinkClick r:id="rId4" action="ppaction://hlinksldjump"/>
            <a:extLst>
              <a:ext uri="{FF2B5EF4-FFF2-40B4-BE49-F238E27FC236}">
                <a16:creationId xmlns:a16="http://schemas.microsoft.com/office/drawing/2014/main" id="{AA24E6AC-30C2-AD12-F598-CE0D2C7B43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95631" y="137527"/>
            <a:ext cx="717755" cy="717755"/>
          </a:xfrm>
          <a:prstGeom prst="rect">
            <a:avLst/>
          </a:prstGeom>
        </p:spPr>
      </p:pic>
      <p:sp>
        <p:nvSpPr>
          <p:cNvPr id="12" name="TextBox 11">
            <a:extLst>
              <a:ext uri="{FF2B5EF4-FFF2-40B4-BE49-F238E27FC236}">
                <a16:creationId xmlns:a16="http://schemas.microsoft.com/office/drawing/2014/main" id="{60EBD42E-7216-AD26-A2B2-F878E6E5CC42}"/>
              </a:ext>
            </a:extLst>
          </p:cNvPr>
          <p:cNvSpPr txBox="1"/>
          <p:nvPr/>
        </p:nvSpPr>
        <p:spPr>
          <a:xfrm>
            <a:off x="9894788" y="242667"/>
            <a:ext cx="1326049" cy="461665"/>
          </a:xfrm>
          <a:prstGeom prst="rect">
            <a:avLst/>
          </a:prstGeom>
          <a:noFill/>
        </p:spPr>
        <p:txBody>
          <a:bodyPr wrap="square" rtlCol="0">
            <a:spAutoFit/>
          </a:bodyPr>
          <a:lstStyle/>
          <a:p>
            <a:pPr algn="r"/>
            <a:r>
              <a:rPr lang="en-GB" sz="1200" dirty="0">
                <a:solidFill>
                  <a:schemeClr val="accent2"/>
                </a:solidFill>
              </a:rPr>
              <a:t>Return to contents page</a:t>
            </a:r>
          </a:p>
        </p:txBody>
      </p:sp>
      <p:sp>
        <p:nvSpPr>
          <p:cNvPr id="2" name="Rectangle 1">
            <a:hlinkClick r:id="rId7"/>
            <a:extLst>
              <a:ext uri="{FF2B5EF4-FFF2-40B4-BE49-F238E27FC236}">
                <a16:creationId xmlns:a16="http://schemas.microsoft.com/office/drawing/2014/main" id="{076A1847-D9BD-F662-AAD4-2CEE98F9E824}"/>
              </a:ext>
            </a:extLst>
          </p:cNvPr>
          <p:cNvSpPr/>
          <p:nvPr/>
        </p:nvSpPr>
        <p:spPr>
          <a:xfrm>
            <a:off x="515938" y="5949950"/>
            <a:ext cx="211496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1235429"/>
      </p:ext>
    </p:extLst>
  </p:cSld>
  <p:clrMapOvr>
    <a:masterClrMapping/>
  </p:clrMapOvr>
</p:sld>
</file>

<file path=ppt/theme/theme1.xml><?xml version="1.0" encoding="utf-8"?>
<a:theme xmlns:a="http://schemas.openxmlformats.org/drawingml/2006/main" name="Office Theme">
  <a:themeElements>
    <a:clrScheme name="RCOT Colours">
      <a:dk1>
        <a:srgbClr val="003B4C"/>
      </a:dk1>
      <a:lt1>
        <a:srgbClr val="FFFFFF"/>
      </a:lt1>
      <a:dk2>
        <a:srgbClr val="6F34A3"/>
      </a:dk2>
      <a:lt2>
        <a:srgbClr val="43CFB5"/>
      </a:lt2>
      <a:accent1>
        <a:srgbClr val="E7705D"/>
      </a:accent1>
      <a:accent2>
        <a:srgbClr val="7EE1E8"/>
      </a:accent2>
      <a:accent3>
        <a:srgbClr val="7474DE"/>
      </a:accent3>
      <a:accent4>
        <a:srgbClr val="F7E64C"/>
      </a:accent4>
      <a:accent5>
        <a:srgbClr val="FFC2E0"/>
      </a:accent5>
      <a:accent6>
        <a:srgbClr val="61616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OT PPT Standard no regions or sections" id="{586652FC-A86E-FF4C-9B20-08DB9A2B4188}" vid="{347340FF-05D5-8543-97CC-3CC560FA4B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A1105FED7AD045968B27945A9D3FD1" ma:contentTypeVersion="8" ma:contentTypeDescription="Create a new document." ma:contentTypeScope="" ma:versionID="bac8b362b9f7ce0d5d1b7965d94dfe63">
  <xsd:schema xmlns:xsd="http://www.w3.org/2001/XMLSchema" xmlns:xs="http://www.w3.org/2001/XMLSchema" xmlns:p="http://schemas.microsoft.com/office/2006/metadata/properties" xmlns:ns2="f8f2f95d-1bc4-46a6-84a8-a4a1402c05fa" targetNamespace="http://schemas.microsoft.com/office/2006/metadata/properties" ma:root="true" ma:fieldsID="da2e874180971249113298d3add0c13b" ns2:_="">
    <xsd:import namespace="f8f2f95d-1bc4-46a6-84a8-a4a1402c05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f2f95d-1bc4-46a6-84a8-a4a1402c05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8AA5AB-918C-427D-BDF5-06E8654FC7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f2f95d-1bc4-46a6-84a8-a4a1402c05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7DB48C-4F6F-439C-AA51-FE31BBE51626}">
  <ds:schemaRefs>
    <ds:schemaRef ds:uri="http://schemas.openxmlformats.org/package/2006/metadata/core-properties"/>
    <ds:schemaRef ds:uri="http://www.w3.org/XML/1998/namespace"/>
    <ds:schemaRef ds:uri="http://purl.org/dc/elements/1.1/"/>
    <ds:schemaRef ds:uri="http://schemas.microsoft.com/office/2006/metadata/properties"/>
    <ds:schemaRef ds:uri="f8f2f95d-1bc4-46a6-84a8-a4a1402c05fa"/>
    <ds:schemaRef ds:uri="http://schemas.microsoft.com/office/2006/documentManagement/types"/>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5FC69AD4-0303-473D-B4DC-F961E84C28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RCOT Standard PowerPoint Template</Template>
  <TotalTime>3746</TotalTime>
  <Words>3213</Words>
  <Application>Microsoft Office PowerPoint</Application>
  <PresentationFormat>Widescreen</PresentationFormat>
  <Paragraphs>444</Paragraphs>
  <Slides>25</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Equity, Diversity and Belonging (EDB)</vt:lpstr>
      <vt:lpstr> </vt:lpstr>
      <vt:lpstr> </vt:lpstr>
      <vt:lpstr>PowerPoint Presentation</vt:lpstr>
      <vt:lpstr>PowerPoint Presentation</vt:lpstr>
      <vt:lpstr> </vt:lpstr>
      <vt:lpstr>Pick a box that best describes you:</vt:lpstr>
      <vt:lpstr>PowerPoint Presentation</vt:lpstr>
      <vt:lpstr> </vt:lpstr>
      <vt:lpstr>Four stages of EDB competence: learn more  Click anywhere on the background (Note: there are four objects to click through) </vt:lpstr>
      <vt:lpstr>PowerPoint Presentation</vt:lpstr>
      <vt:lpstr>Unconscious Incompetence   ‘I don’t know what I don’t know’ </vt:lpstr>
      <vt:lpstr>PowerPoint Presentation</vt:lpstr>
      <vt:lpstr>Conscious Competence ‘I grow and improve and that slowly shows’ </vt:lpstr>
      <vt:lpstr>PowerPoint Presentation</vt:lpstr>
      <vt:lpstr> </vt:lpstr>
      <vt:lpstr>Dimensions of diversity</vt:lpstr>
      <vt:lpstr>PowerPoint Presentation</vt:lpstr>
      <vt:lpstr>PowerPoint Presentation</vt:lpstr>
      <vt:lpstr>Transformation and growth A process…</vt:lpstr>
      <vt:lpstr>Review and next steps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Diversity, &amp; Belonging</dc:title>
  <dc:creator>Ketan Davé</dc:creator>
  <cp:lastModifiedBy>Madeleine Austin</cp:lastModifiedBy>
  <cp:revision>50</cp:revision>
  <cp:lastPrinted>2022-01-04T14:29:51Z</cp:lastPrinted>
  <dcterms:created xsi:type="dcterms:W3CDTF">2022-02-03T14:15:33Z</dcterms:created>
  <dcterms:modified xsi:type="dcterms:W3CDTF">2024-09-18T13:34:25Z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0x01010014A1105FED7AD045968B27945A9D3FD1</vt:lpwstr>
  </property>
</Properties>
</file>